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70" r:id="rId5"/>
    <p:sldId id="258" r:id="rId6"/>
    <p:sldId id="259" r:id="rId7"/>
    <p:sldId id="260" r:id="rId8"/>
    <p:sldId id="273" r:id="rId9"/>
    <p:sldId id="261" r:id="rId10"/>
    <p:sldId id="275" r:id="rId11"/>
    <p:sldId id="263" r:id="rId12"/>
    <p:sldId id="264" r:id="rId13"/>
    <p:sldId id="266" r:id="rId14"/>
    <p:sldId id="274" r:id="rId15"/>
    <p:sldId id="267" r:id="rId16"/>
    <p:sldId id="268" r:id="rId17"/>
  </p:sldIdLst>
  <p:sldSz cx="9144000" cy="6858000" type="screen4x3"/>
  <p:notesSz cx="6858000" cy="9144000"/>
  <p:defaultTextStyle>
    <a:defPPr>
      <a:defRPr lang="en-MY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5E90F9-4E37-465C-9389-A89FA6F17B33}" type="doc">
      <dgm:prSet loTypeId="urn:microsoft.com/office/officeart/2005/8/layout/process4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ms-MY"/>
        </a:p>
      </dgm:t>
    </dgm:pt>
    <dgm:pt modelId="{0929D495-B2A6-4FFE-82F5-839615C9D489}">
      <dgm:prSet phldrT="[Text]" custT="1"/>
      <dgm:spPr/>
      <dgm:t>
        <a:bodyPr/>
        <a:lstStyle/>
        <a:p>
          <a:r>
            <a:rPr lang="en-US" sz="4000" dirty="0" smtClean="0">
              <a:latin typeface="Arial" pitchFamily="34" charset="0"/>
              <a:cs typeface="Arial" pitchFamily="34" charset="0"/>
            </a:rPr>
            <a:t>LANGKAH 1</a:t>
          </a:r>
          <a:endParaRPr lang="ms-MY" sz="4000" dirty="0">
            <a:latin typeface="Arial" pitchFamily="34" charset="0"/>
            <a:cs typeface="Arial" pitchFamily="34" charset="0"/>
          </a:endParaRPr>
        </a:p>
      </dgm:t>
    </dgm:pt>
    <dgm:pt modelId="{6AE7E9A1-B998-4368-8F2E-F913B2993FAF}" type="parTrans" cxnId="{5CE9EA5C-4878-429F-BAF0-E8AB1F20ECCE}">
      <dgm:prSet/>
      <dgm:spPr/>
      <dgm:t>
        <a:bodyPr/>
        <a:lstStyle/>
        <a:p>
          <a:endParaRPr lang="ms-MY"/>
        </a:p>
      </dgm:t>
    </dgm:pt>
    <dgm:pt modelId="{6F03788B-C914-4FC7-A35F-B4E0DB454F87}" type="sibTrans" cxnId="{5CE9EA5C-4878-429F-BAF0-E8AB1F20ECCE}">
      <dgm:prSet/>
      <dgm:spPr/>
      <dgm:t>
        <a:bodyPr/>
        <a:lstStyle/>
        <a:p>
          <a:endParaRPr lang="ms-MY"/>
        </a:p>
      </dgm:t>
    </dgm:pt>
    <dgm:pt modelId="{FD891CF1-9CC4-49DC-87C5-9A99F24D6854}">
      <dgm:prSet phldrT="[Text]" custT="1"/>
      <dgm:spPr/>
      <dgm:t>
        <a:bodyPr/>
        <a:lstStyle/>
        <a:p>
          <a:r>
            <a:rPr lang="en-US" sz="2800" dirty="0" smtClean="0">
              <a:latin typeface="Arial" pitchFamily="34" charset="0"/>
              <a:cs typeface="Arial" pitchFamily="34" charset="0"/>
            </a:rPr>
            <a:t>Guru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merancang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rakaman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PdP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dalam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bilik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darjah</a:t>
          </a:r>
          <a:endParaRPr lang="ms-MY" sz="2800" dirty="0">
            <a:latin typeface="Arial" pitchFamily="34" charset="0"/>
            <a:cs typeface="Arial" pitchFamily="34" charset="0"/>
          </a:endParaRPr>
        </a:p>
      </dgm:t>
    </dgm:pt>
    <dgm:pt modelId="{6DDD898E-4686-425F-9464-8C68AF0DA7E2}" type="parTrans" cxnId="{CE27447A-8FB7-4451-AE68-74DC77EA654E}">
      <dgm:prSet/>
      <dgm:spPr/>
      <dgm:t>
        <a:bodyPr/>
        <a:lstStyle/>
        <a:p>
          <a:endParaRPr lang="ms-MY"/>
        </a:p>
      </dgm:t>
    </dgm:pt>
    <dgm:pt modelId="{F37F61AB-6FD9-4058-A119-73EFCF70BFD9}" type="sibTrans" cxnId="{CE27447A-8FB7-4451-AE68-74DC77EA654E}">
      <dgm:prSet/>
      <dgm:spPr/>
      <dgm:t>
        <a:bodyPr/>
        <a:lstStyle/>
        <a:p>
          <a:endParaRPr lang="ms-MY"/>
        </a:p>
      </dgm:t>
    </dgm:pt>
    <dgm:pt modelId="{0AF8FD8B-9CC7-49C0-80C8-CD678577A027}">
      <dgm:prSet phldrT="[Text]" custT="1"/>
      <dgm:spPr/>
      <dgm:t>
        <a:bodyPr/>
        <a:lstStyle/>
        <a:p>
          <a:r>
            <a:rPr lang="en-US" sz="4000" dirty="0" smtClean="0">
              <a:latin typeface="Arial" pitchFamily="34" charset="0"/>
              <a:cs typeface="Arial" pitchFamily="34" charset="0"/>
            </a:rPr>
            <a:t>LANGKAH 2</a:t>
          </a:r>
          <a:endParaRPr lang="ms-MY" sz="4000" dirty="0">
            <a:latin typeface="Arial" pitchFamily="34" charset="0"/>
            <a:cs typeface="Arial" pitchFamily="34" charset="0"/>
          </a:endParaRPr>
        </a:p>
      </dgm:t>
    </dgm:pt>
    <dgm:pt modelId="{DCC99A6D-C126-4A50-9F5C-E7E0014FA027}" type="parTrans" cxnId="{8DA47D6D-2B7B-4CE2-B76D-AF0BA81EB927}">
      <dgm:prSet/>
      <dgm:spPr/>
      <dgm:t>
        <a:bodyPr/>
        <a:lstStyle/>
        <a:p>
          <a:endParaRPr lang="ms-MY"/>
        </a:p>
      </dgm:t>
    </dgm:pt>
    <dgm:pt modelId="{0F35E863-710E-4209-9E77-F242EEE57821}" type="sibTrans" cxnId="{8DA47D6D-2B7B-4CE2-B76D-AF0BA81EB927}">
      <dgm:prSet/>
      <dgm:spPr/>
      <dgm:t>
        <a:bodyPr/>
        <a:lstStyle/>
        <a:p>
          <a:endParaRPr lang="ms-MY"/>
        </a:p>
      </dgm:t>
    </dgm:pt>
    <dgm:pt modelId="{37C046D0-499D-401B-9939-275815665B1D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Guru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merakam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PdP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dalam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bilik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darjah</a:t>
          </a:r>
          <a:endParaRPr lang="ms-MY" dirty="0">
            <a:latin typeface="Arial" pitchFamily="34" charset="0"/>
            <a:cs typeface="Arial" pitchFamily="34" charset="0"/>
          </a:endParaRPr>
        </a:p>
      </dgm:t>
    </dgm:pt>
    <dgm:pt modelId="{CE19706E-9158-446C-B3C1-92989014EAA7}" type="parTrans" cxnId="{3D727E41-485C-40F4-8CB1-8F1C93B4CC10}">
      <dgm:prSet/>
      <dgm:spPr/>
      <dgm:t>
        <a:bodyPr/>
        <a:lstStyle/>
        <a:p>
          <a:endParaRPr lang="ms-MY"/>
        </a:p>
      </dgm:t>
    </dgm:pt>
    <dgm:pt modelId="{6B4597FC-7127-4102-8877-005FB070BA88}" type="sibTrans" cxnId="{3D727E41-485C-40F4-8CB1-8F1C93B4CC10}">
      <dgm:prSet/>
      <dgm:spPr/>
      <dgm:t>
        <a:bodyPr/>
        <a:lstStyle/>
        <a:p>
          <a:endParaRPr lang="ms-MY"/>
        </a:p>
      </dgm:t>
    </dgm:pt>
    <dgm:pt modelId="{7B846ACA-A11A-4722-8EE3-944AE2ECF7EB}">
      <dgm:prSet phldrT="[Text]" custT="1"/>
      <dgm:spPr/>
      <dgm:t>
        <a:bodyPr/>
        <a:lstStyle/>
        <a:p>
          <a:r>
            <a:rPr lang="en-US" sz="4000" dirty="0" smtClean="0">
              <a:latin typeface="Arial" pitchFamily="34" charset="0"/>
              <a:cs typeface="Arial" pitchFamily="34" charset="0"/>
            </a:rPr>
            <a:t>LANGKAH 3</a:t>
          </a:r>
          <a:endParaRPr lang="ms-MY" sz="4000" dirty="0">
            <a:latin typeface="Arial" pitchFamily="34" charset="0"/>
            <a:cs typeface="Arial" pitchFamily="34" charset="0"/>
          </a:endParaRPr>
        </a:p>
      </dgm:t>
    </dgm:pt>
    <dgm:pt modelId="{62A42E9D-30A3-4ED5-A3A9-C43C6ABFC072}" type="parTrans" cxnId="{E53E14BF-88D7-4BF3-9D36-07B4AA7F2047}">
      <dgm:prSet/>
      <dgm:spPr/>
      <dgm:t>
        <a:bodyPr/>
        <a:lstStyle/>
        <a:p>
          <a:endParaRPr lang="ms-MY"/>
        </a:p>
      </dgm:t>
    </dgm:pt>
    <dgm:pt modelId="{B54A22C9-1BA6-4FAE-8E9C-28DAE5D00E27}" type="sibTrans" cxnId="{E53E14BF-88D7-4BF3-9D36-07B4AA7F2047}">
      <dgm:prSet/>
      <dgm:spPr/>
      <dgm:t>
        <a:bodyPr/>
        <a:lstStyle/>
        <a:p>
          <a:endParaRPr lang="ms-MY"/>
        </a:p>
      </dgm:t>
    </dgm:pt>
    <dgm:pt modelId="{2F4EA424-3601-4F44-8042-087F2B3BFC8A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Guru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melaksanakan</a:t>
          </a:r>
          <a:r>
            <a:rPr lang="en-US" dirty="0" smtClean="0">
              <a:latin typeface="Arial" pitchFamily="34" charset="0"/>
              <a:cs typeface="Arial" pitchFamily="34" charset="0"/>
            </a:rPr>
            <a:t> ‘Video Critique’</a:t>
          </a:r>
          <a:endParaRPr lang="ms-MY" dirty="0">
            <a:latin typeface="Arial" pitchFamily="34" charset="0"/>
            <a:cs typeface="Arial" pitchFamily="34" charset="0"/>
          </a:endParaRPr>
        </a:p>
      </dgm:t>
    </dgm:pt>
    <dgm:pt modelId="{5D4441B3-016B-43C8-9B59-278ECC27D3CB}" type="parTrans" cxnId="{19D5B7AF-D6AF-4EF8-B923-3B901E097849}">
      <dgm:prSet/>
      <dgm:spPr/>
      <dgm:t>
        <a:bodyPr/>
        <a:lstStyle/>
        <a:p>
          <a:endParaRPr lang="ms-MY"/>
        </a:p>
      </dgm:t>
    </dgm:pt>
    <dgm:pt modelId="{6C943DB8-3BED-4E9E-816C-9D6E3072726F}" type="sibTrans" cxnId="{19D5B7AF-D6AF-4EF8-B923-3B901E097849}">
      <dgm:prSet/>
      <dgm:spPr/>
      <dgm:t>
        <a:bodyPr/>
        <a:lstStyle/>
        <a:p>
          <a:endParaRPr lang="ms-MY"/>
        </a:p>
      </dgm:t>
    </dgm:pt>
    <dgm:pt modelId="{5261BD51-0FE2-41D4-8B51-8BA3A3EAB84B}" type="pres">
      <dgm:prSet presAssocID="{1B5E90F9-4E37-465C-9389-A89FA6F17B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6ED373BC-6A6E-470A-A161-42A350A4A39F}" type="pres">
      <dgm:prSet presAssocID="{7B846ACA-A11A-4722-8EE3-944AE2ECF7EB}" presName="boxAndChildren" presStyleCnt="0"/>
      <dgm:spPr/>
      <dgm:t>
        <a:bodyPr/>
        <a:lstStyle/>
        <a:p>
          <a:endParaRPr lang="en-MY"/>
        </a:p>
      </dgm:t>
    </dgm:pt>
    <dgm:pt modelId="{F0A287D1-7579-48B7-A13C-1F9D73C486D8}" type="pres">
      <dgm:prSet presAssocID="{7B846ACA-A11A-4722-8EE3-944AE2ECF7EB}" presName="parentTextBox" presStyleLbl="node1" presStyleIdx="0" presStyleCnt="3"/>
      <dgm:spPr/>
      <dgm:t>
        <a:bodyPr/>
        <a:lstStyle/>
        <a:p>
          <a:endParaRPr lang="en-MY"/>
        </a:p>
      </dgm:t>
    </dgm:pt>
    <dgm:pt modelId="{736A0976-B4D5-4100-B2E8-ABF0BCEC6E89}" type="pres">
      <dgm:prSet presAssocID="{7B846ACA-A11A-4722-8EE3-944AE2ECF7EB}" presName="entireBox" presStyleLbl="node1" presStyleIdx="0" presStyleCnt="3" custLinFactNeighborX="-3937" custLinFactNeighborY="5593"/>
      <dgm:spPr/>
      <dgm:t>
        <a:bodyPr/>
        <a:lstStyle/>
        <a:p>
          <a:endParaRPr lang="en-MY"/>
        </a:p>
      </dgm:t>
    </dgm:pt>
    <dgm:pt modelId="{26A1B694-CDFA-42D7-823E-2543B39F4633}" type="pres">
      <dgm:prSet presAssocID="{7B846ACA-A11A-4722-8EE3-944AE2ECF7EB}" presName="descendantBox" presStyleCnt="0"/>
      <dgm:spPr/>
      <dgm:t>
        <a:bodyPr/>
        <a:lstStyle/>
        <a:p>
          <a:endParaRPr lang="en-MY"/>
        </a:p>
      </dgm:t>
    </dgm:pt>
    <dgm:pt modelId="{435F76A8-668D-4E78-83E7-AE094C76987D}" type="pres">
      <dgm:prSet presAssocID="{2F4EA424-3601-4F44-8042-087F2B3BFC8A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40B960C0-00AD-4B8E-9530-DF093BD03B1A}" type="pres">
      <dgm:prSet presAssocID="{0F35E863-710E-4209-9E77-F242EEE57821}" presName="sp" presStyleCnt="0"/>
      <dgm:spPr/>
      <dgm:t>
        <a:bodyPr/>
        <a:lstStyle/>
        <a:p>
          <a:endParaRPr lang="en-MY"/>
        </a:p>
      </dgm:t>
    </dgm:pt>
    <dgm:pt modelId="{16C6BB58-13E3-48D2-BCCD-49F3484EFCEB}" type="pres">
      <dgm:prSet presAssocID="{0AF8FD8B-9CC7-49C0-80C8-CD678577A027}" presName="arrowAndChildren" presStyleCnt="0"/>
      <dgm:spPr/>
      <dgm:t>
        <a:bodyPr/>
        <a:lstStyle/>
        <a:p>
          <a:endParaRPr lang="en-MY"/>
        </a:p>
      </dgm:t>
    </dgm:pt>
    <dgm:pt modelId="{935CB45A-4876-4565-BEA7-0FAC57FBD4B8}" type="pres">
      <dgm:prSet presAssocID="{0AF8FD8B-9CC7-49C0-80C8-CD678577A027}" presName="parentTextArrow" presStyleLbl="node1" presStyleIdx="0" presStyleCnt="3"/>
      <dgm:spPr/>
      <dgm:t>
        <a:bodyPr/>
        <a:lstStyle/>
        <a:p>
          <a:endParaRPr lang="ms-MY"/>
        </a:p>
      </dgm:t>
    </dgm:pt>
    <dgm:pt modelId="{B7DA65AD-A628-41C8-91D3-13634EF47D22}" type="pres">
      <dgm:prSet presAssocID="{0AF8FD8B-9CC7-49C0-80C8-CD678577A027}" presName="arrow" presStyleLbl="node1" presStyleIdx="1" presStyleCnt="3" custScaleY="108135"/>
      <dgm:spPr/>
      <dgm:t>
        <a:bodyPr/>
        <a:lstStyle/>
        <a:p>
          <a:endParaRPr lang="ms-MY"/>
        </a:p>
      </dgm:t>
    </dgm:pt>
    <dgm:pt modelId="{CDFA3C87-94EC-4257-B22A-1610CB91B8E8}" type="pres">
      <dgm:prSet presAssocID="{0AF8FD8B-9CC7-49C0-80C8-CD678577A027}" presName="descendantArrow" presStyleCnt="0"/>
      <dgm:spPr/>
      <dgm:t>
        <a:bodyPr/>
        <a:lstStyle/>
        <a:p>
          <a:endParaRPr lang="en-MY"/>
        </a:p>
      </dgm:t>
    </dgm:pt>
    <dgm:pt modelId="{1164152A-E020-474D-BCCD-55B85CC08736}" type="pres">
      <dgm:prSet presAssocID="{37C046D0-499D-401B-9939-275815665B1D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D9881B5-FAC2-45ED-BE93-2F8431164567}" type="pres">
      <dgm:prSet presAssocID="{6F03788B-C914-4FC7-A35F-B4E0DB454F87}" presName="sp" presStyleCnt="0"/>
      <dgm:spPr/>
      <dgm:t>
        <a:bodyPr/>
        <a:lstStyle/>
        <a:p>
          <a:endParaRPr lang="en-MY"/>
        </a:p>
      </dgm:t>
    </dgm:pt>
    <dgm:pt modelId="{C2C8B14C-5A43-4AA1-A19A-4EF71C5D51E8}" type="pres">
      <dgm:prSet presAssocID="{0929D495-B2A6-4FFE-82F5-839615C9D489}" presName="arrowAndChildren" presStyleCnt="0"/>
      <dgm:spPr/>
      <dgm:t>
        <a:bodyPr/>
        <a:lstStyle/>
        <a:p>
          <a:endParaRPr lang="en-MY"/>
        </a:p>
      </dgm:t>
    </dgm:pt>
    <dgm:pt modelId="{58E0B185-EA14-4085-AF1A-C932871E7CB0}" type="pres">
      <dgm:prSet presAssocID="{0929D495-B2A6-4FFE-82F5-839615C9D489}" presName="parentTextArrow" presStyleLbl="node1" presStyleIdx="1" presStyleCnt="3"/>
      <dgm:spPr/>
      <dgm:t>
        <a:bodyPr/>
        <a:lstStyle/>
        <a:p>
          <a:endParaRPr lang="ms-MY"/>
        </a:p>
      </dgm:t>
    </dgm:pt>
    <dgm:pt modelId="{56E58620-1753-4A8A-A844-8D4F6E915D9A}" type="pres">
      <dgm:prSet presAssocID="{0929D495-B2A6-4FFE-82F5-839615C9D489}" presName="arrow" presStyleLbl="node1" presStyleIdx="2" presStyleCnt="3" custScaleY="155102"/>
      <dgm:spPr/>
      <dgm:t>
        <a:bodyPr/>
        <a:lstStyle/>
        <a:p>
          <a:endParaRPr lang="ms-MY"/>
        </a:p>
      </dgm:t>
    </dgm:pt>
    <dgm:pt modelId="{E2E45752-5376-4B22-A7E4-CEED57E8F8EC}" type="pres">
      <dgm:prSet presAssocID="{0929D495-B2A6-4FFE-82F5-839615C9D489}" presName="descendantArrow" presStyleCnt="0"/>
      <dgm:spPr/>
      <dgm:t>
        <a:bodyPr/>
        <a:lstStyle/>
        <a:p>
          <a:endParaRPr lang="en-MY"/>
        </a:p>
      </dgm:t>
    </dgm:pt>
    <dgm:pt modelId="{82492030-AB51-47C9-B65B-8997CB25445B}" type="pres">
      <dgm:prSet presAssocID="{FD891CF1-9CC4-49DC-87C5-9A99F24D6854}" presName="childTextArrow" presStyleLbl="fgAccFollowNode1" presStyleIdx="2" presStyleCnt="3" custScaleY="168266">
        <dgm:presLayoutVars>
          <dgm:bulletEnabled val="1"/>
        </dgm:presLayoutVars>
      </dgm:prSet>
      <dgm:spPr/>
      <dgm:t>
        <a:bodyPr/>
        <a:lstStyle/>
        <a:p>
          <a:endParaRPr lang="ms-MY"/>
        </a:p>
      </dgm:t>
    </dgm:pt>
  </dgm:ptLst>
  <dgm:cxnLst>
    <dgm:cxn modelId="{CE27447A-8FB7-4451-AE68-74DC77EA654E}" srcId="{0929D495-B2A6-4FFE-82F5-839615C9D489}" destId="{FD891CF1-9CC4-49DC-87C5-9A99F24D6854}" srcOrd="0" destOrd="0" parTransId="{6DDD898E-4686-425F-9464-8C68AF0DA7E2}" sibTransId="{F37F61AB-6FD9-4058-A119-73EFCF70BFD9}"/>
    <dgm:cxn modelId="{E53E14BF-88D7-4BF3-9D36-07B4AA7F2047}" srcId="{1B5E90F9-4E37-465C-9389-A89FA6F17B33}" destId="{7B846ACA-A11A-4722-8EE3-944AE2ECF7EB}" srcOrd="2" destOrd="0" parTransId="{62A42E9D-30A3-4ED5-A3A9-C43C6ABFC072}" sibTransId="{B54A22C9-1BA6-4FAE-8E9C-28DAE5D00E27}"/>
    <dgm:cxn modelId="{19D5B7AF-D6AF-4EF8-B923-3B901E097849}" srcId="{7B846ACA-A11A-4722-8EE3-944AE2ECF7EB}" destId="{2F4EA424-3601-4F44-8042-087F2B3BFC8A}" srcOrd="0" destOrd="0" parTransId="{5D4441B3-016B-43C8-9B59-278ECC27D3CB}" sibTransId="{6C943DB8-3BED-4E9E-816C-9D6E3072726F}"/>
    <dgm:cxn modelId="{8DA47D6D-2B7B-4CE2-B76D-AF0BA81EB927}" srcId="{1B5E90F9-4E37-465C-9389-A89FA6F17B33}" destId="{0AF8FD8B-9CC7-49C0-80C8-CD678577A027}" srcOrd="1" destOrd="0" parTransId="{DCC99A6D-C126-4A50-9F5C-E7E0014FA027}" sibTransId="{0F35E863-710E-4209-9E77-F242EEE57821}"/>
    <dgm:cxn modelId="{3D727E41-485C-40F4-8CB1-8F1C93B4CC10}" srcId="{0AF8FD8B-9CC7-49C0-80C8-CD678577A027}" destId="{37C046D0-499D-401B-9939-275815665B1D}" srcOrd="0" destOrd="0" parTransId="{CE19706E-9158-446C-B3C1-92989014EAA7}" sibTransId="{6B4597FC-7127-4102-8877-005FB070BA88}"/>
    <dgm:cxn modelId="{3E5A70AE-6FCF-41B5-8814-8EFC6B2F0054}" type="presOf" srcId="{FD891CF1-9CC4-49DC-87C5-9A99F24D6854}" destId="{82492030-AB51-47C9-B65B-8997CB25445B}" srcOrd="0" destOrd="0" presId="urn:microsoft.com/office/officeart/2005/8/layout/process4"/>
    <dgm:cxn modelId="{F2AD7018-4CFC-4FC1-8E9D-3EA42A867536}" type="presOf" srcId="{1B5E90F9-4E37-465C-9389-A89FA6F17B33}" destId="{5261BD51-0FE2-41D4-8B51-8BA3A3EAB84B}" srcOrd="0" destOrd="0" presId="urn:microsoft.com/office/officeart/2005/8/layout/process4"/>
    <dgm:cxn modelId="{A9072B20-036D-4EE9-AE8E-5B1598011B5B}" type="presOf" srcId="{0929D495-B2A6-4FFE-82F5-839615C9D489}" destId="{58E0B185-EA14-4085-AF1A-C932871E7CB0}" srcOrd="0" destOrd="0" presId="urn:microsoft.com/office/officeart/2005/8/layout/process4"/>
    <dgm:cxn modelId="{B0DFB638-A524-443F-BBB4-D9383F681057}" type="presOf" srcId="{7B846ACA-A11A-4722-8EE3-944AE2ECF7EB}" destId="{736A0976-B4D5-4100-B2E8-ABF0BCEC6E89}" srcOrd="1" destOrd="0" presId="urn:microsoft.com/office/officeart/2005/8/layout/process4"/>
    <dgm:cxn modelId="{2167DD8A-5714-4413-8EA4-40297BB25927}" type="presOf" srcId="{0AF8FD8B-9CC7-49C0-80C8-CD678577A027}" destId="{935CB45A-4876-4565-BEA7-0FAC57FBD4B8}" srcOrd="0" destOrd="0" presId="urn:microsoft.com/office/officeart/2005/8/layout/process4"/>
    <dgm:cxn modelId="{5CE9EA5C-4878-429F-BAF0-E8AB1F20ECCE}" srcId="{1B5E90F9-4E37-465C-9389-A89FA6F17B33}" destId="{0929D495-B2A6-4FFE-82F5-839615C9D489}" srcOrd="0" destOrd="0" parTransId="{6AE7E9A1-B998-4368-8F2E-F913B2993FAF}" sibTransId="{6F03788B-C914-4FC7-A35F-B4E0DB454F87}"/>
    <dgm:cxn modelId="{B4A70199-3EA5-4233-A776-A180C7467FF1}" type="presOf" srcId="{2F4EA424-3601-4F44-8042-087F2B3BFC8A}" destId="{435F76A8-668D-4E78-83E7-AE094C76987D}" srcOrd="0" destOrd="0" presId="urn:microsoft.com/office/officeart/2005/8/layout/process4"/>
    <dgm:cxn modelId="{9F74673C-4FEB-4130-BAE5-DEA12A92510F}" type="presOf" srcId="{0AF8FD8B-9CC7-49C0-80C8-CD678577A027}" destId="{B7DA65AD-A628-41C8-91D3-13634EF47D22}" srcOrd="1" destOrd="0" presId="urn:microsoft.com/office/officeart/2005/8/layout/process4"/>
    <dgm:cxn modelId="{647CA1F2-A478-4942-A364-4A78D83B1311}" type="presOf" srcId="{37C046D0-499D-401B-9939-275815665B1D}" destId="{1164152A-E020-474D-BCCD-55B85CC08736}" srcOrd="0" destOrd="0" presId="urn:microsoft.com/office/officeart/2005/8/layout/process4"/>
    <dgm:cxn modelId="{33219790-CED9-46E0-BC83-510444603C80}" type="presOf" srcId="{7B846ACA-A11A-4722-8EE3-944AE2ECF7EB}" destId="{F0A287D1-7579-48B7-A13C-1F9D73C486D8}" srcOrd="0" destOrd="0" presId="urn:microsoft.com/office/officeart/2005/8/layout/process4"/>
    <dgm:cxn modelId="{9CB25556-C039-48E5-B2E5-8FD3C6B5E568}" type="presOf" srcId="{0929D495-B2A6-4FFE-82F5-839615C9D489}" destId="{56E58620-1753-4A8A-A844-8D4F6E915D9A}" srcOrd="1" destOrd="0" presId="urn:microsoft.com/office/officeart/2005/8/layout/process4"/>
    <dgm:cxn modelId="{9B861880-DCEC-4CC0-A4CE-A889639A94A1}" type="presParOf" srcId="{5261BD51-0FE2-41D4-8B51-8BA3A3EAB84B}" destId="{6ED373BC-6A6E-470A-A161-42A350A4A39F}" srcOrd="0" destOrd="0" presId="urn:microsoft.com/office/officeart/2005/8/layout/process4"/>
    <dgm:cxn modelId="{24464F4D-F395-424F-9EA4-57949A6BB804}" type="presParOf" srcId="{6ED373BC-6A6E-470A-A161-42A350A4A39F}" destId="{F0A287D1-7579-48B7-A13C-1F9D73C486D8}" srcOrd="0" destOrd="0" presId="urn:microsoft.com/office/officeart/2005/8/layout/process4"/>
    <dgm:cxn modelId="{CE108377-7853-422A-9029-548819076227}" type="presParOf" srcId="{6ED373BC-6A6E-470A-A161-42A350A4A39F}" destId="{736A0976-B4D5-4100-B2E8-ABF0BCEC6E89}" srcOrd="1" destOrd="0" presId="urn:microsoft.com/office/officeart/2005/8/layout/process4"/>
    <dgm:cxn modelId="{4C873C3A-3D39-49C7-AEB8-EB0630AA6D39}" type="presParOf" srcId="{6ED373BC-6A6E-470A-A161-42A350A4A39F}" destId="{26A1B694-CDFA-42D7-823E-2543B39F4633}" srcOrd="2" destOrd="0" presId="urn:microsoft.com/office/officeart/2005/8/layout/process4"/>
    <dgm:cxn modelId="{0D2EF194-C0AD-4704-B586-5E34F83AFD4B}" type="presParOf" srcId="{26A1B694-CDFA-42D7-823E-2543B39F4633}" destId="{435F76A8-668D-4E78-83E7-AE094C76987D}" srcOrd="0" destOrd="0" presId="urn:microsoft.com/office/officeart/2005/8/layout/process4"/>
    <dgm:cxn modelId="{D51911AC-1F4D-4CD4-BE8C-8E5E02E59133}" type="presParOf" srcId="{5261BD51-0FE2-41D4-8B51-8BA3A3EAB84B}" destId="{40B960C0-00AD-4B8E-9530-DF093BD03B1A}" srcOrd="1" destOrd="0" presId="urn:microsoft.com/office/officeart/2005/8/layout/process4"/>
    <dgm:cxn modelId="{1EFD3500-B946-4DE5-9528-675F36EF78FB}" type="presParOf" srcId="{5261BD51-0FE2-41D4-8B51-8BA3A3EAB84B}" destId="{16C6BB58-13E3-48D2-BCCD-49F3484EFCEB}" srcOrd="2" destOrd="0" presId="urn:microsoft.com/office/officeart/2005/8/layout/process4"/>
    <dgm:cxn modelId="{D127C877-239D-4192-A952-4D82FC547D97}" type="presParOf" srcId="{16C6BB58-13E3-48D2-BCCD-49F3484EFCEB}" destId="{935CB45A-4876-4565-BEA7-0FAC57FBD4B8}" srcOrd="0" destOrd="0" presId="urn:microsoft.com/office/officeart/2005/8/layout/process4"/>
    <dgm:cxn modelId="{C62BB815-7D6D-4A5B-9A53-E65EF2747EB6}" type="presParOf" srcId="{16C6BB58-13E3-48D2-BCCD-49F3484EFCEB}" destId="{B7DA65AD-A628-41C8-91D3-13634EF47D22}" srcOrd="1" destOrd="0" presId="urn:microsoft.com/office/officeart/2005/8/layout/process4"/>
    <dgm:cxn modelId="{D6BA1F8B-E81E-4818-B9C9-44F99DA20DF9}" type="presParOf" srcId="{16C6BB58-13E3-48D2-BCCD-49F3484EFCEB}" destId="{CDFA3C87-94EC-4257-B22A-1610CB91B8E8}" srcOrd="2" destOrd="0" presId="urn:microsoft.com/office/officeart/2005/8/layout/process4"/>
    <dgm:cxn modelId="{3CAA00E3-49F1-4607-AF40-0ADC861DC62E}" type="presParOf" srcId="{CDFA3C87-94EC-4257-B22A-1610CB91B8E8}" destId="{1164152A-E020-474D-BCCD-55B85CC08736}" srcOrd="0" destOrd="0" presId="urn:microsoft.com/office/officeart/2005/8/layout/process4"/>
    <dgm:cxn modelId="{285D3BC5-213B-4906-8C90-478E878A4CC2}" type="presParOf" srcId="{5261BD51-0FE2-41D4-8B51-8BA3A3EAB84B}" destId="{AD9881B5-FAC2-45ED-BE93-2F8431164567}" srcOrd="3" destOrd="0" presId="urn:microsoft.com/office/officeart/2005/8/layout/process4"/>
    <dgm:cxn modelId="{0586D556-A7D7-48E8-8DAC-1C275C17DA84}" type="presParOf" srcId="{5261BD51-0FE2-41D4-8B51-8BA3A3EAB84B}" destId="{C2C8B14C-5A43-4AA1-A19A-4EF71C5D51E8}" srcOrd="4" destOrd="0" presId="urn:microsoft.com/office/officeart/2005/8/layout/process4"/>
    <dgm:cxn modelId="{8E4B7701-1069-4583-B1B0-9218F29A0987}" type="presParOf" srcId="{C2C8B14C-5A43-4AA1-A19A-4EF71C5D51E8}" destId="{58E0B185-EA14-4085-AF1A-C932871E7CB0}" srcOrd="0" destOrd="0" presId="urn:microsoft.com/office/officeart/2005/8/layout/process4"/>
    <dgm:cxn modelId="{98DDAFC8-B24C-414C-888F-687DB9D5A1C8}" type="presParOf" srcId="{C2C8B14C-5A43-4AA1-A19A-4EF71C5D51E8}" destId="{56E58620-1753-4A8A-A844-8D4F6E915D9A}" srcOrd="1" destOrd="0" presId="urn:microsoft.com/office/officeart/2005/8/layout/process4"/>
    <dgm:cxn modelId="{4EA6CAAF-AA6E-4092-8354-1710CE5BDDA5}" type="presParOf" srcId="{C2C8B14C-5A43-4AA1-A19A-4EF71C5D51E8}" destId="{E2E45752-5376-4B22-A7E4-CEED57E8F8EC}" srcOrd="2" destOrd="0" presId="urn:microsoft.com/office/officeart/2005/8/layout/process4"/>
    <dgm:cxn modelId="{E6DB7686-E0DB-4FE4-9B9A-5356B6A88EAE}" type="presParOf" srcId="{E2E45752-5376-4B22-A7E4-CEED57E8F8EC}" destId="{82492030-AB51-47C9-B65B-8997CB25445B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EDD52F-77D2-4FDB-B4F6-ABB2B4DFE90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ms-MY"/>
        </a:p>
      </dgm:t>
    </dgm:pt>
    <dgm:pt modelId="{D6D2ED69-6C00-4EA6-ABE5-4543D03D3FC6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PERKARA UNTUK DIUBAH</a:t>
          </a:r>
        </a:p>
        <a:p>
          <a:r>
            <a:rPr lang="en-US" sz="2400" dirty="0" smtClean="0">
              <a:latin typeface="Arial" pitchFamily="34" charset="0"/>
              <a:cs typeface="Arial" pitchFamily="34" charset="0"/>
            </a:rPr>
            <a:t>/UBAHSUAI</a:t>
          </a:r>
          <a:endParaRPr lang="ms-MY" sz="2400" dirty="0">
            <a:latin typeface="Arial" pitchFamily="34" charset="0"/>
            <a:cs typeface="Arial" pitchFamily="34" charset="0"/>
          </a:endParaRPr>
        </a:p>
      </dgm:t>
    </dgm:pt>
    <dgm:pt modelId="{CA098009-CE17-4EBF-80E7-A0C6F5EE2D3E}" type="parTrans" cxnId="{2871C342-5978-4BA0-A61F-6A7629F10128}">
      <dgm:prSet/>
      <dgm:spPr/>
      <dgm:t>
        <a:bodyPr/>
        <a:lstStyle/>
        <a:p>
          <a:endParaRPr lang="ms-MY"/>
        </a:p>
      </dgm:t>
    </dgm:pt>
    <dgm:pt modelId="{06C94D22-2539-4195-94F3-FF18E4F5EF07}" type="sibTrans" cxnId="{2871C342-5978-4BA0-A61F-6A7629F10128}">
      <dgm:prSet/>
      <dgm:spPr/>
      <dgm:t>
        <a:bodyPr/>
        <a:lstStyle/>
        <a:p>
          <a:endParaRPr lang="ms-MY"/>
        </a:p>
      </dgm:t>
    </dgm:pt>
    <dgm:pt modelId="{AF7D5852-6D59-4596-9947-0C68E10C414E}">
      <dgm:prSet phldrT="[Text]" custT="1"/>
      <dgm:spPr/>
      <dgm:t>
        <a:bodyPr/>
        <a:lstStyle/>
        <a:p>
          <a:r>
            <a:rPr lang="en-US" sz="2400" dirty="0" err="1" smtClean="0"/>
            <a:t>Strategi,taktik</a:t>
          </a:r>
          <a:r>
            <a:rPr lang="en-US" sz="2400" dirty="0" smtClean="0"/>
            <a:t> /</a:t>
          </a:r>
          <a:r>
            <a:rPr lang="en-US" sz="2400" dirty="0" err="1" smtClean="0"/>
            <a:t>susunan</a:t>
          </a:r>
          <a:endParaRPr lang="ms-MY" sz="2400" dirty="0"/>
        </a:p>
      </dgm:t>
    </dgm:pt>
    <dgm:pt modelId="{63FEC3A7-0EEC-4B0F-8331-A01D3E8D6EC9}" type="parTrans" cxnId="{9AE45CAB-0054-4C9E-9BA5-2B8FBD599A43}">
      <dgm:prSet/>
      <dgm:spPr/>
      <dgm:t>
        <a:bodyPr/>
        <a:lstStyle/>
        <a:p>
          <a:endParaRPr lang="ms-MY"/>
        </a:p>
      </dgm:t>
    </dgm:pt>
    <dgm:pt modelId="{F85B3C49-4DA5-42BA-B6EC-D28B08FB6947}" type="sibTrans" cxnId="{9AE45CAB-0054-4C9E-9BA5-2B8FBD599A43}">
      <dgm:prSet/>
      <dgm:spPr/>
      <dgm:t>
        <a:bodyPr/>
        <a:lstStyle/>
        <a:p>
          <a:endParaRPr lang="ms-MY"/>
        </a:p>
      </dgm:t>
    </dgm:pt>
    <dgm:pt modelId="{67863850-F233-4544-A0B4-B4A1DA2625D4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PERKARA UNTUK DIKUKUHKAN</a:t>
          </a:r>
          <a:endParaRPr lang="ms-MY" sz="2400" dirty="0">
            <a:latin typeface="Arial" pitchFamily="34" charset="0"/>
            <a:cs typeface="Arial" pitchFamily="34" charset="0"/>
          </a:endParaRPr>
        </a:p>
      </dgm:t>
    </dgm:pt>
    <dgm:pt modelId="{ACEED817-CA62-41D1-94D3-783B0B6EF805}" type="parTrans" cxnId="{BBF74D87-1027-43F1-B2D2-5EDE5A19075D}">
      <dgm:prSet/>
      <dgm:spPr/>
      <dgm:t>
        <a:bodyPr/>
        <a:lstStyle/>
        <a:p>
          <a:endParaRPr lang="ms-MY"/>
        </a:p>
      </dgm:t>
    </dgm:pt>
    <dgm:pt modelId="{6E4CB20E-1566-4878-AF54-8487D6E5EE2D}" type="sibTrans" cxnId="{BBF74D87-1027-43F1-B2D2-5EDE5A19075D}">
      <dgm:prSet/>
      <dgm:spPr/>
      <dgm:t>
        <a:bodyPr/>
        <a:lstStyle/>
        <a:p>
          <a:endParaRPr lang="ms-MY"/>
        </a:p>
      </dgm:t>
    </dgm:pt>
    <dgm:pt modelId="{B07E368B-121C-485B-9A1F-BA426AF38899}">
      <dgm:prSet phldrT="[Text]" custT="1"/>
      <dgm:spPr/>
      <dgm:t>
        <a:bodyPr/>
        <a:lstStyle/>
        <a:p>
          <a:r>
            <a:rPr lang="en-US" sz="2400" dirty="0" err="1" smtClean="0"/>
            <a:t>Kemahiran</a:t>
          </a:r>
          <a:r>
            <a:rPr lang="en-US" sz="2400" dirty="0" smtClean="0"/>
            <a:t>/</a:t>
          </a:r>
          <a:r>
            <a:rPr lang="en-US" sz="2400" dirty="0" err="1" smtClean="0"/>
            <a:t>penyelesaian</a:t>
          </a:r>
          <a:r>
            <a:rPr lang="en-US" sz="2400" dirty="0" smtClean="0"/>
            <a:t> </a:t>
          </a:r>
          <a:r>
            <a:rPr lang="en-US" sz="2400" dirty="0" err="1" smtClean="0"/>
            <a:t>masalah</a:t>
          </a:r>
          <a:endParaRPr lang="ms-MY" sz="2400" dirty="0"/>
        </a:p>
      </dgm:t>
    </dgm:pt>
    <dgm:pt modelId="{D37657A1-8115-4C31-B869-3274FF2CF2C1}" type="parTrans" cxnId="{1B0DBBA4-FDDD-417B-83C9-68C328B6477A}">
      <dgm:prSet/>
      <dgm:spPr/>
      <dgm:t>
        <a:bodyPr/>
        <a:lstStyle/>
        <a:p>
          <a:endParaRPr lang="ms-MY"/>
        </a:p>
      </dgm:t>
    </dgm:pt>
    <dgm:pt modelId="{B04946B5-3CAE-443B-9609-C7F91AFDAA14}" type="sibTrans" cxnId="{1B0DBBA4-FDDD-417B-83C9-68C328B6477A}">
      <dgm:prSet/>
      <dgm:spPr/>
      <dgm:t>
        <a:bodyPr/>
        <a:lstStyle/>
        <a:p>
          <a:endParaRPr lang="ms-MY"/>
        </a:p>
      </dgm:t>
    </dgm:pt>
    <dgm:pt modelId="{6D6BBAE9-B67F-4C90-8ABC-DC3B909A8FC6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PERKARA UNTUK DIEKPERIMENTASIKAN</a:t>
          </a:r>
          <a:endParaRPr lang="ms-MY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50AC4E2-A70C-475E-BBBA-D5295F2516CF}" type="parTrans" cxnId="{7B7F30AF-CF77-4F4C-9DE1-84D047210FDC}">
      <dgm:prSet/>
      <dgm:spPr/>
      <dgm:t>
        <a:bodyPr/>
        <a:lstStyle/>
        <a:p>
          <a:endParaRPr lang="ms-MY"/>
        </a:p>
      </dgm:t>
    </dgm:pt>
    <dgm:pt modelId="{D1A1AC03-65CB-4622-8D5E-729F2FAD0E5C}" type="sibTrans" cxnId="{7B7F30AF-CF77-4F4C-9DE1-84D047210FDC}">
      <dgm:prSet/>
      <dgm:spPr/>
      <dgm:t>
        <a:bodyPr/>
        <a:lstStyle/>
        <a:p>
          <a:endParaRPr lang="ms-MY"/>
        </a:p>
      </dgm:t>
    </dgm:pt>
    <dgm:pt modelId="{CCCA87EB-0790-4915-87BA-144A8405D1B2}">
      <dgm:prSet phldrT="[Text]" custT="1"/>
      <dgm:spPr/>
      <dgm:t>
        <a:bodyPr/>
        <a:lstStyle/>
        <a:p>
          <a:r>
            <a:rPr lang="en-US" sz="2400" dirty="0" err="1" smtClean="0"/>
            <a:t>Pendekatan</a:t>
          </a:r>
          <a:r>
            <a:rPr lang="en-US" sz="2400" dirty="0" smtClean="0"/>
            <a:t> </a:t>
          </a:r>
          <a:r>
            <a:rPr lang="en-US" sz="2400" dirty="0" err="1" smtClean="0"/>
            <a:t>baru</a:t>
          </a:r>
          <a:r>
            <a:rPr lang="en-US" sz="2400" dirty="0" smtClean="0"/>
            <a:t>/BBB yang </a:t>
          </a:r>
          <a:r>
            <a:rPr lang="en-US" sz="2400" dirty="0" err="1" smtClean="0"/>
            <a:t>berlainan</a:t>
          </a:r>
          <a:endParaRPr lang="ms-MY" sz="2400" dirty="0"/>
        </a:p>
      </dgm:t>
    </dgm:pt>
    <dgm:pt modelId="{73A26274-3B44-408E-89C6-059596C7FF3F}" type="parTrans" cxnId="{CDA1A394-425B-4797-9287-02821AAF4C9D}">
      <dgm:prSet/>
      <dgm:spPr/>
      <dgm:t>
        <a:bodyPr/>
        <a:lstStyle/>
        <a:p>
          <a:endParaRPr lang="ms-MY"/>
        </a:p>
      </dgm:t>
    </dgm:pt>
    <dgm:pt modelId="{CEC8C443-DDCA-43DD-8186-0CEF570004DC}" type="sibTrans" cxnId="{CDA1A394-425B-4797-9287-02821AAF4C9D}">
      <dgm:prSet/>
      <dgm:spPr/>
      <dgm:t>
        <a:bodyPr/>
        <a:lstStyle/>
        <a:p>
          <a:endParaRPr lang="ms-MY"/>
        </a:p>
      </dgm:t>
    </dgm:pt>
    <dgm:pt modelId="{80880F32-2ACA-4B9B-AC1B-A5AA14819900}">
      <dgm:prSet phldrT="[Text]" custT="1"/>
      <dgm:spPr/>
      <dgm:t>
        <a:bodyPr/>
        <a:lstStyle/>
        <a:p>
          <a:r>
            <a:rPr lang="en-US" sz="2400" dirty="0" err="1" smtClean="0"/>
            <a:t>Kepelbagaian</a:t>
          </a:r>
          <a:r>
            <a:rPr lang="en-US" sz="2400" dirty="0" smtClean="0"/>
            <a:t> </a:t>
          </a:r>
          <a:r>
            <a:rPr lang="en-US" sz="2400" dirty="0" err="1" smtClean="0"/>
            <a:t>pedagogi</a:t>
          </a:r>
          <a:r>
            <a:rPr lang="en-US" sz="2400" dirty="0" smtClean="0"/>
            <a:t> </a:t>
          </a:r>
          <a:endParaRPr lang="ms-MY" sz="2400" dirty="0"/>
        </a:p>
      </dgm:t>
    </dgm:pt>
    <dgm:pt modelId="{4CA410E6-66AE-4C68-8036-D7582A8E61A0}" type="parTrans" cxnId="{C78EDA25-1D0C-442D-8D51-70EE72F65375}">
      <dgm:prSet/>
      <dgm:spPr/>
      <dgm:t>
        <a:bodyPr/>
        <a:lstStyle/>
        <a:p>
          <a:endParaRPr lang="ms-MY"/>
        </a:p>
      </dgm:t>
    </dgm:pt>
    <dgm:pt modelId="{2EDC700C-4065-4FE3-880C-9A484A11A28C}" type="sibTrans" cxnId="{C78EDA25-1D0C-442D-8D51-70EE72F65375}">
      <dgm:prSet/>
      <dgm:spPr/>
      <dgm:t>
        <a:bodyPr/>
        <a:lstStyle/>
        <a:p>
          <a:endParaRPr lang="ms-MY"/>
        </a:p>
      </dgm:t>
    </dgm:pt>
    <dgm:pt modelId="{6B0758D4-172E-47F2-86D6-8A936117A860}">
      <dgm:prSet phldrT="[Text]" custT="1"/>
      <dgm:spPr/>
      <dgm:t>
        <a:bodyPr/>
        <a:lstStyle/>
        <a:p>
          <a:r>
            <a:rPr lang="en-US" sz="2400" dirty="0" smtClean="0"/>
            <a:t>/goal/</a:t>
          </a:r>
          <a:r>
            <a:rPr lang="en-US" sz="2400" dirty="0" err="1" smtClean="0"/>
            <a:t>objektif</a:t>
          </a:r>
          <a:endParaRPr lang="ms-MY" sz="2400" dirty="0"/>
        </a:p>
      </dgm:t>
    </dgm:pt>
    <dgm:pt modelId="{C1ED0D3C-00ED-483D-A213-8F3F5ECCABFB}" type="parTrans" cxnId="{658D06E6-6384-4B49-85ED-79A375375420}">
      <dgm:prSet/>
      <dgm:spPr/>
      <dgm:t>
        <a:bodyPr/>
        <a:lstStyle/>
        <a:p>
          <a:endParaRPr lang="en-MY"/>
        </a:p>
      </dgm:t>
    </dgm:pt>
    <dgm:pt modelId="{4F8F4717-50E3-4CFE-9AF3-DF1AFD4199AE}" type="sibTrans" cxnId="{658D06E6-6384-4B49-85ED-79A375375420}">
      <dgm:prSet/>
      <dgm:spPr/>
      <dgm:t>
        <a:bodyPr/>
        <a:lstStyle/>
        <a:p>
          <a:endParaRPr lang="en-MY"/>
        </a:p>
      </dgm:t>
    </dgm:pt>
    <dgm:pt modelId="{0B00ACA5-92D6-4778-A5E0-702EBD46F0B3}">
      <dgm:prSet phldrT="[Text]" custT="1"/>
      <dgm:spPr/>
      <dgm:t>
        <a:bodyPr/>
        <a:lstStyle/>
        <a:p>
          <a:r>
            <a:rPr lang="en-US" sz="2400" dirty="0" smtClean="0"/>
            <a:t>/</a:t>
          </a:r>
          <a:r>
            <a:rPr lang="en-US" sz="2400" dirty="0" err="1" smtClean="0"/>
            <a:t>teknik</a:t>
          </a:r>
          <a:r>
            <a:rPr lang="en-US" sz="2400" dirty="0" smtClean="0"/>
            <a:t>/</a:t>
          </a:r>
          <a:r>
            <a:rPr lang="en-US" sz="2400" dirty="0" err="1" smtClean="0"/>
            <a:t>pengetahuan</a:t>
          </a:r>
          <a:endParaRPr lang="ms-MY" sz="2400" dirty="0"/>
        </a:p>
      </dgm:t>
    </dgm:pt>
    <dgm:pt modelId="{DF301D35-C210-4B55-8931-3E19E0799B7A}" type="parTrans" cxnId="{326DEFB7-C33E-4193-B4CF-EA3D82002CDB}">
      <dgm:prSet/>
      <dgm:spPr/>
      <dgm:t>
        <a:bodyPr/>
        <a:lstStyle/>
        <a:p>
          <a:endParaRPr lang="en-MY"/>
        </a:p>
      </dgm:t>
    </dgm:pt>
    <dgm:pt modelId="{4E717516-5D76-40E5-BC0E-05231AA574C5}" type="sibTrans" cxnId="{326DEFB7-C33E-4193-B4CF-EA3D82002CDB}">
      <dgm:prSet/>
      <dgm:spPr/>
      <dgm:t>
        <a:bodyPr/>
        <a:lstStyle/>
        <a:p>
          <a:endParaRPr lang="en-MY"/>
        </a:p>
      </dgm:t>
    </dgm:pt>
    <dgm:pt modelId="{1A7EC16F-04BA-4FCD-9DF6-137419A5B000}" type="pres">
      <dgm:prSet presAssocID="{8DEDD52F-77D2-4FDB-B4F6-ABB2B4DFE9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7C28B081-BD49-4227-8C44-92591785A1BD}" type="pres">
      <dgm:prSet presAssocID="{D6D2ED69-6C00-4EA6-ABE5-4543D03D3FC6}" presName="linNode" presStyleCnt="0"/>
      <dgm:spPr/>
    </dgm:pt>
    <dgm:pt modelId="{0532DA49-125C-45B2-859F-4FCA40136A28}" type="pres">
      <dgm:prSet presAssocID="{D6D2ED69-6C00-4EA6-ABE5-4543D03D3FC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D6DE4E63-0356-4873-A81F-0CAD0927BCF8}" type="pres">
      <dgm:prSet presAssocID="{D6D2ED69-6C00-4EA6-ABE5-4543D03D3FC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D96C0078-E10B-4A3C-839D-5155F58E49DE}" type="pres">
      <dgm:prSet presAssocID="{06C94D22-2539-4195-94F3-FF18E4F5EF07}" presName="sp" presStyleCnt="0"/>
      <dgm:spPr/>
    </dgm:pt>
    <dgm:pt modelId="{04A6178D-F9EB-4B4E-9A51-625897BB6AD8}" type="pres">
      <dgm:prSet presAssocID="{67863850-F233-4544-A0B4-B4A1DA2625D4}" presName="linNode" presStyleCnt="0"/>
      <dgm:spPr/>
    </dgm:pt>
    <dgm:pt modelId="{8AF755FE-EAF2-4242-A166-C4004D6287D2}" type="pres">
      <dgm:prSet presAssocID="{67863850-F233-4544-A0B4-B4A1DA2625D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CF0943E-473B-43D6-8670-1D2051E666FE}" type="pres">
      <dgm:prSet presAssocID="{67863850-F233-4544-A0B4-B4A1DA2625D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B5135119-B092-4BD7-B679-8AB23C6732AF}" type="pres">
      <dgm:prSet presAssocID="{6E4CB20E-1566-4878-AF54-8487D6E5EE2D}" presName="sp" presStyleCnt="0"/>
      <dgm:spPr/>
    </dgm:pt>
    <dgm:pt modelId="{699A2F55-0206-448A-B5F9-5D7DDCFC4949}" type="pres">
      <dgm:prSet presAssocID="{6D6BBAE9-B67F-4C90-8ABC-DC3B909A8FC6}" presName="linNode" presStyleCnt="0"/>
      <dgm:spPr/>
    </dgm:pt>
    <dgm:pt modelId="{A6482B74-E922-491A-9D9D-D196E8F2AAA2}" type="pres">
      <dgm:prSet presAssocID="{6D6BBAE9-B67F-4C90-8ABC-DC3B909A8FC6}" presName="parentText" presStyleLbl="node1" presStyleIdx="2" presStyleCnt="3" custScaleY="110646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224A674-5536-4FCD-83F0-DBB02207EA10}" type="pres">
      <dgm:prSet presAssocID="{6D6BBAE9-B67F-4C90-8ABC-DC3B909A8FC6}" presName="descendantText" presStyleLbl="alignAccFollowNode1" presStyleIdx="2" presStyleCnt="3" custScaleY="159657">
        <dgm:presLayoutVars>
          <dgm:bulletEnabled val="1"/>
        </dgm:presLayoutVars>
      </dgm:prSet>
      <dgm:spPr/>
      <dgm:t>
        <a:bodyPr/>
        <a:lstStyle/>
        <a:p>
          <a:endParaRPr lang="ms-MY"/>
        </a:p>
      </dgm:t>
    </dgm:pt>
  </dgm:ptLst>
  <dgm:cxnLst>
    <dgm:cxn modelId="{CDA1A394-425B-4797-9287-02821AAF4C9D}" srcId="{6D6BBAE9-B67F-4C90-8ABC-DC3B909A8FC6}" destId="{CCCA87EB-0790-4915-87BA-144A8405D1B2}" srcOrd="0" destOrd="0" parTransId="{73A26274-3B44-408E-89C6-059596C7FF3F}" sibTransId="{CEC8C443-DDCA-43DD-8186-0CEF570004DC}"/>
    <dgm:cxn modelId="{C78EDA25-1D0C-442D-8D51-70EE72F65375}" srcId="{6D6BBAE9-B67F-4C90-8ABC-DC3B909A8FC6}" destId="{80880F32-2ACA-4B9B-AC1B-A5AA14819900}" srcOrd="1" destOrd="0" parTransId="{4CA410E6-66AE-4C68-8036-D7582A8E61A0}" sibTransId="{2EDC700C-4065-4FE3-880C-9A484A11A28C}"/>
    <dgm:cxn modelId="{2D683578-E9A1-4230-88EB-C559B0C5E73C}" type="presOf" srcId="{6B0758D4-172E-47F2-86D6-8A936117A860}" destId="{D6DE4E63-0356-4873-A81F-0CAD0927BCF8}" srcOrd="0" destOrd="1" presId="urn:microsoft.com/office/officeart/2005/8/layout/vList5"/>
    <dgm:cxn modelId="{326DEFB7-C33E-4193-B4CF-EA3D82002CDB}" srcId="{67863850-F233-4544-A0B4-B4A1DA2625D4}" destId="{0B00ACA5-92D6-4778-A5E0-702EBD46F0B3}" srcOrd="1" destOrd="0" parTransId="{DF301D35-C210-4B55-8931-3E19E0799B7A}" sibTransId="{4E717516-5D76-40E5-BC0E-05231AA574C5}"/>
    <dgm:cxn modelId="{55B0D4A5-1C42-440C-A624-FDF4E8226F1B}" type="presOf" srcId="{B07E368B-121C-485B-9A1F-BA426AF38899}" destId="{3CF0943E-473B-43D6-8670-1D2051E666FE}" srcOrd="0" destOrd="0" presId="urn:microsoft.com/office/officeart/2005/8/layout/vList5"/>
    <dgm:cxn modelId="{A07A7CF7-B80F-4E2A-92A0-2ACA9DEF4D48}" type="presOf" srcId="{6D6BBAE9-B67F-4C90-8ABC-DC3B909A8FC6}" destId="{A6482B74-E922-491A-9D9D-D196E8F2AAA2}" srcOrd="0" destOrd="0" presId="urn:microsoft.com/office/officeart/2005/8/layout/vList5"/>
    <dgm:cxn modelId="{B53A1437-77E0-4E96-A92D-7286AD3A6D2D}" type="presOf" srcId="{0B00ACA5-92D6-4778-A5E0-702EBD46F0B3}" destId="{3CF0943E-473B-43D6-8670-1D2051E666FE}" srcOrd="0" destOrd="1" presId="urn:microsoft.com/office/officeart/2005/8/layout/vList5"/>
    <dgm:cxn modelId="{8536F7B7-5596-422C-84A8-8FE2F6410287}" type="presOf" srcId="{CCCA87EB-0790-4915-87BA-144A8405D1B2}" destId="{4224A674-5536-4FCD-83F0-DBB02207EA10}" srcOrd="0" destOrd="0" presId="urn:microsoft.com/office/officeart/2005/8/layout/vList5"/>
    <dgm:cxn modelId="{2871C342-5978-4BA0-A61F-6A7629F10128}" srcId="{8DEDD52F-77D2-4FDB-B4F6-ABB2B4DFE90B}" destId="{D6D2ED69-6C00-4EA6-ABE5-4543D03D3FC6}" srcOrd="0" destOrd="0" parTransId="{CA098009-CE17-4EBF-80E7-A0C6F5EE2D3E}" sibTransId="{06C94D22-2539-4195-94F3-FF18E4F5EF07}"/>
    <dgm:cxn modelId="{658D06E6-6384-4B49-85ED-79A375375420}" srcId="{D6D2ED69-6C00-4EA6-ABE5-4543D03D3FC6}" destId="{6B0758D4-172E-47F2-86D6-8A936117A860}" srcOrd="1" destOrd="0" parTransId="{C1ED0D3C-00ED-483D-A213-8F3F5ECCABFB}" sibTransId="{4F8F4717-50E3-4CFE-9AF3-DF1AFD4199AE}"/>
    <dgm:cxn modelId="{49D48A0A-137D-4185-8656-3E77110DF3F0}" type="presOf" srcId="{8DEDD52F-77D2-4FDB-B4F6-ABB2B4DFE90B}" destId="{1A7EC16F-04BA-4FCD-9DF6-137419A5B000}" srcOrd="0" destOrd="0" presId="urn:microsoft.com/office/officeart/2005/8/layout/vList5"/>
    <dgm:cxn modelId="{BBF74D87-1027-43F1-B2D2-5EDE5A19075D}" srcId="{8DEDD52F-77D2-4FDB-B4F6-ABB2B4DFE90B}" destId="{67863850-F233-4544-A0B4-B4A1DA2625D4}" srcOrd="1" destOrd="0" parTransId="{ACEED817-CA62-41D1-94D3-783B0B6EF805}" sibTransId="{6E4CB20E-1566-4878-AF54-8487D6E5EE2D}"/>
    <dgm:cxn modelId="{46431851-764D-4B48-ABC1-8C91DEBC4382}" type="presOf" srcId="{67863850-F233-4544-A0B4-B4A1DA2625D4}" destId="{8AF755FE-EAF2-4242-A166-C4004D6287D2}" srcOrd="0" destOrd="0" presId="urn:microsoft.com/office/officeart/2005/8/layout/vList5"/>
    <dgm:cxn modelId="{4ED8EDBF-91A5-4D9F-B189-073863E4D53C}" type="presOf" srcId="{D6D2ED69-6C00-4EA6-ABE5-4543D03D3FC6}" destId="{0532DA49-125C-45B2-859F-4FCA40136A28}" srcOrd="0" destOrd="0" presId="urn:microsoft.com/office/officeart/2005/8/layout/vList5"/>
    <dgm:cxn modelId="{7B7F30AF-CF77-4F4C-9DE1-84D047210FDC}" srcId="{8DEDD52F-77D2-4FDB-B4F6-ABB2B4DFE90B}" destId="{6D6BBAE9-B67F-4C90-8ABC-DC3B909A8FC6}" srcOrd="2" destOrd="0" parTransId="{D50AC4E2-A70C-475E-BBBA-D5295F2516CF}" sibTransId="{D1A1AC03-65CB-4622-8D5E-729F2FAD0E5C}"/>
    <dgm:cxn modelId="{60046576-6F0B-49C0-BDBA-76756A34913E}" type="presOf" srcId="{80880F32-2ACA-4B9B-AC1B-A5AA14819900}" destId="{4224A674-5536-4FCD-83F0-DBB02207EA10}" srcOrd="0" destOrd="1" presId="urn:microsoft.com/office/officeart/2005/8/layout/vList5"/>
    <dgm:cxn modelId="{0C35C0F4-5D38-4536-9128-08674F3D2B69}" type="presOf" srcId="{AF7D5852-6D59-4596-9947-0C68E10C414E}" destId="{D6DE4E63-0356-4873-A81F-0CAD0927BCF8}" srcOrd="0" destOrd="0" presId="urn:microsoft.com/office/officeart/2005/8/layout/vList5"/>
    <dgm:cxn modelId="{9AE45CAB-0054-4C9E-9BA5-2B8FBD599A43}" srcId="{D6D2ED69-6C00-4EA6-ABE5-4543D03D3FC6}" destId="{AF7D5852-6D59-4596-9947-0C68E10C414E}" srcOrd="0" destOrd="0" parTransId="{63FEC3A7-0EEC-4B0F-8331-A01D3E8D6EC9}" sibTransId="{F85B3C49-4DA5-42BA-B6EC-D28B08FB6947}"/>
    <dgm:cxn modelId="{1B0DBBA4-FDDD-417B-83C9-68C328B6477A}" srcId="{67863850-F233-4544-A0B4-B4A1DA2625D4}" destId="{B07E368B-121C-485B-9A1F-BA426AF38899}" srcOrd="0" destOrd="0" parTransId="{D37657A1-8115-4C31-B869-3274FF2CF2C1}" sibTransId="{B04946B5-3CAE-443B-9609-C7F91AFDAA14}"/>
    <dgm:cxn modelId="{6F5A1FFF-3794-476E-BCFC-D59359705D90}" type="presParOf" srcId="{1A7EC16F-04BA-4FCD-9DF6-137419A5B000}" destId="{7C28B081-BD49-4227-8C44-92591785A1BD}" srcOrd="0" destOrd="0" presId="urn:microsoft.com/office/officeart/2005/8/layout/vList5"/>
    <dgm:cxn modelId="{CB348AA2-0D3B-4C8D-A640-123B76A585FA}" type="presParOf" srcId="{7C28B081-BD49-4227-8C44-92591785A1BD}" destId="{0532DA49-125C-45B2-859F-4FCA40136A28}" srcOrd="0" destOrd="0" presId="urn:microsoft.com/office/officeart/2005/8/layout/vList5"/>
    <dgm:cxn modelId="{76595FC3-8FA5-430E-8704-C85238A08B5C}" type="presParOf" srcId="{7C28B081-BD49-4227-8C44-92591785A1BD}" destId="{D6DE4E63-0356-4873-A81F-0CAD0927BCF8}" srcOrd="1" destOrd="0" presId="urn:microsoft.com/office/officeart/2005/8/layout/vList5"/>
    <dgm:cxn modelId="{934199A0-41F5-42F4-8189-10FFF7D91319}" type="presParOf" srcId="{1A7EC16F-04BA-4FCD-9DF6-137419A5B000}" destId="{D96C0078-E10B-4A3C-839D-5155F58E49DE}" srcOrd="1" destOrd="0" presId="urn:microsoft.com/office/officeart/2005/8/layout/vList5"/>
    <dgm:cxn modelId="{33474B02-015E-4072-AB0A-535FBBC9E06E}" type="presParOf" srcId="{1A7EC16F-04BA-4FCD-9DF6-137419A5B000}" destId="{04A6178D-F9EB-4B4E-9A51-625897BB6AD8}" srcOrd="2" destOrd="0" presId="urn:microsoft.com/office/officeart/2005/8/layout/vList5"/>
    <dgm:cxn modelId="{98F99E4A-83FB-49B1-9782-ABA46A6403B5}" type="presParOf" srcId="{04A6178D-F9EB-4B4E-9A51-625897BB6AD8}" destId="{8AF755FE-EAF2-4242-A166-C4004D6287D2}" srcOrd="0" destOrd="0" presId="urn:microsoft.com/office/officeart/2005/8/layout/vList5"/>
    <dgm:cxn modelId="{1C9B082E-3305-4453-9F6C-F7C862377D03}" type="presParOf" srcId="{04A6178D-F9EB-4B4E-9A51-625897BB6AD8}" destId="{3CF0943E-473B-43D6-8670-1D2051E666FE}" srcOrd="1" destOrd="0" presId="urn:microsoft.com/office/officeart/2005/8/layout/vList5"/>
    <dgm:cxn modelId="{989AB91A-10BA-4CEB-BD35-D685C1C00EB2}" type="presParOf" srcId="{1A7EC16F-04BA-4FCD-9DF6-137419A5B000}" destId="{B5135119-B092-4BD7-B679-8AB23C6732AF}" srcOrd="3" destOrd="0" presId="urn:microsoft.com/office/officeart/2005/8/layout/vList5"/>
    <dgm:cxn modelId="{FCC79195-D054-4988-A288-38E19A58F8F6}" type="presParOf" srcId="{1A7EC16F-04BA-4FCD-9DF6-137419A5B000}" destId="{699A2F55-0206-448A-B5F9-5D7DDCFC4949}" srcOrd="4" destOrd="0" presId="urn:microsoft.com/office/officeart/2005/8/layout/vList5"/>
    <dgm:cxn modelId="{9C194901-4F6A-4966-83CB-4F3EBF3AA229}" type="presParOf" srcId="{699A2F55-0206-448A-B5F9-5D7DDCFC4949}" destId="{A6482B74-E922-491A-9D9D-D196E8F2AAA2}" srcOrd="0" destOrd="0" presId="urn:microsoft.com/office/officeart/2005/8/layout/vList5"/>
    <dgm:cxn modelId="{80B44076-4DE3-4F2C-BBEE-199D053833FF}" type="presParOf" srcId="{699A2F55-0206-448A-B5F9-5D7DDCFC4949}" destId="{4224A674-5536-4FCD-83F0-DBB02207EA10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EDD52F-77D2-4FDB-B4F6-ABB2B4DFE90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ms-MY"/>
        </a:p>
      </dgm:t>
    </dgm:pt>
    <dgm:pt modelId="{D6D2ED69-6C00-4EA6-ABE5-4543D03D3FC6}">
      <dgm:prSet phldrT="[Text]" custT="1"/>
      <dgm:spPr/>
      <dgm:t>
        <a:bodyPr/>
        <a:lstStyle/>
        <a:p>
          <a:r>
            <a:rPr lang="en-US" sz="2400" dirty="0" smtClean="0"/>
            <a:t>PERKARA UNTUK DIELAKKAN</a:t>
          </a:r>
        </a:p>
      </dgm:t>
    </dgm:pt>
    <dgm:pt modelId="{CA098009-CE17-4EBF-80E7-A0C6F5EE2D3E}" type="parTrans" cxnId="{2871C342-5978-4BA0-A61F-6A7629F10128}">
      <dgm:prSet/>
      <dgm:spPr/>
      <dgm:t>
        <a:bodyPr/>
        <a:lstStyle/>
        <a:p>
          <a:endParaRPr lang="ms-MY"/>
        </a:p>
      </dgm:t>
    </dgm:pt>
    <dgm:pt modelId="{06C94D22-2539-4195-94F3-FF18E4F5EF07}" type="sibTrans" cxnId="{2871C342-5978-4BA0-A61F-6A7629F10128}">
      <dgm:prSet/>
      <dgm:spPr/>
      <dgm:t>
        <a:bodyPr/>
        <a:lstStyle/>
        <a:p>
          <a:endParaRPr lang="ms-MY"/>
        </a:p>
      </dgm:t>
    </dgm:pt>
    <dgm:pt modelId="{AF7D5852-6D59-4596-9947-0C68E10C414E}">
      <dgm:prSet phldrT="[Text]" custT="1"/>
      <dgm:spPr/>
      <dgm:t>
        <a:bodyPr/>
        <a:lstStyle/>
        <a:p>
          <a:r>
            <a:rPr lang="en-US" sz="2400" dirty="0" err="1" smtClean="0"/>
            <a:t>Tingkahlaku</a:t>
          </a:r>
          <a:r>
            <a:rPr lang="en-US" sz="2400" dirty="0" smtClean="0"/>
            <a:t> </a:t>
          </a:r>
          <a:r>
            <a:rPr lang="en-US" sz="2400" dirty="0" err="1" smtClean="0"/>
            <a:t>negatif</a:t>
          </a:r>
          <a:r>
            <a:rPr lang="en-US" sz="2400" dirty="0" smtClean="0"/>
            <a:t>/</a:t>
          </a:r>
          <a:r>
            <a:rPr lang="en-US" sz="2400" dirty="0" err="1" smtClean="0"/>
            <a:t>tabiat</a:t>
          </a:r>
          <a:endParaRPr lang="ms-MY" sz="2400" dirty="0"/>
        </a:p>
      </dgm:t>
    </dgm:pt>
    <dgm:pt modelId="{63FEC3A7-0EEC-4B0F-8331-A01D3E8D6EC9}" type="parTrans" cxnId="{9AE45CAB-0054-4C9E-9BA5-2B8FBD599A43}">
      <dgm:prSet/>
      <dgm:spPr/>
      <dgm:t>
        <a:bodyPr/>
        <a:lstStyle/>
        <a:p>
          <a:endParaRPr lang="ms-MY"/>
        </a:p>
      </dgm:t>
    </dgm:pt>
    <dgm:pt modelId="{F85B3C49-4DA5-42BA-B6EC-D28B08FB6947}" type="sibTrans" cxnId="{9AE45CAB-0054-4C9E-9BA5-2B8FBD599A43}">
      <dgm:prSet/>
      <dgm:spPr/>
      <dgm:t>
        <a:bodyPr/>
        <a:lstStyle/>
        <a:p>
          <a:endParaRPr lang="ms-MY"/>
        </a:p>
      </dgm:t>
    </dgm:pt>
    <dgm:pt modelId="{67863850-F233-4544-A0B4-B4A1DA2625D4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PERKARA UNTUK DIPELAJARI</a:t>
          </a:r>
          <a:endParaRPr lang="ms-MY" sz="2400" dirty="0">
            <a:solidFill>
              <a:schemeClr val="tx1"/>
            </a:solidFill>
          </a:endParaRPr>
        </a:p>
      </dgm:t>
    </dgm:pt>
    <dgm:pt modelId="{ACEED817-CA62-41D1-94D3-783B0B6EF805}" type="parTrans" cxnId="{BBF74D87-1027-43F1-B2D2-5EDE5A19075D}">
      <dgm:prSet/>
      <dgm:spPr/>
      <dgm:t>
        <a:bodyPr/>
        <a:lstStyle/>
        <a:p>
          <a:endParaRPr lang="ms-MY"/>
        </a:p>
      </dgm:t>
    </dgm:pt>
    <dgm:pt modelId="{6E4CB20E-1566-4878-AF54-8487D6E5EE2D}" type="sibTrans" cxnId="{BBF74D87-1027-43F1-B2D2-5EDE5A19075D}">
      <dgm:prSet/>
      <dgm:spPr/>
      <dgm:t>
        <a:bodyPr/>
        <a:lstStyle/>
        <a:p>
          <a:endParaRPr lang="ms-MY"/>
        </a:p>
      </dgm:t>
    </dgm:pt>
    <dgm:pt modelId="{B07E368B-121C-485B-9A1F-BA426AF38899}">
      <dgm:prSet phldrT="[Text]" custT="1"/>
      <dgm:spPr/>
      <dgm:t>
        <a:bodyPr/>
        <a:lstStyle/>
        <a:p>
          <a:r>
            <a:rPr lang="ms-MY" sz="2400" dirty="0" smtClean="0"/>
            <a:t>Kaedah yang berbeza</a:t>
          </a:r>
          <a:endParaRPr lang="ms-MY" sz="2400" dirty="0"/>
        </a:p>
      </dgm:t>
    </dgm:pt>
    <dgm:pt modelId="{D37657A1-8115-4C31-B869-3274FF2CF2C1}" type="parTrans" cxnId="{1B0DBBA4-FDDD-417B-83C9-68C328B6477A}">
      <dgm:prSet/>
      <dgm:spPr/>
      <dgm:t>
        <a:bodyPr/>
        <a:lstStyle/>
        <a:p>
          <a:endParaRPr lang="ms-MY"/>
        </a:p>
      </dgm:t>
    </dgm:pt>
    <dgm:pt modelId="{B04946B5-3CAE-443B-9609-C7F91AFDAA14}" type="sibTrans" cxnId="{1B0DBBA4-FDDD-417B-83C9-68C328B6477A}">
      <dgm:prSet/>
      <dgm:spPr/>
      <dgm:t>
        <a:bodyPr/>
        <a:lstStyle/>
        <a:p>
          <a:endParaRPr lang="ms-MY"/>
        </a:p>
      </dgm:t>
    </dgm:pt>
    <dgm:pt modelId="{01A3CA0D-7F30-4586-BBDF-994F297F761A}">
      <dgm:prSet phldrT="[Text]" custT="1"/>
      <dgm:spPr/>
      <dgm:t>
        <a:bodyPr/>
        <a:lstStyle/>
        <a:p>
          <a:r>
            <a:rPr lang="en-US" sz="2400" dirty="0" err="1" smtClean="0"/>
            <a:t>Kefahaman</a:t>
          </a:r>
          <a:r>
            <a:rPr lang="en-US" sz="2400" dirty="0" smtClean="0"/>
            <a:t> </a:t>
          </a:r>
          <a:r>
            <a:rPr lang="en-US" sz="2400" dirty="0" err="1" smtClean="0"/>
            <a:t>tentang</a:t>
          </a:r>
          <a:r>
            <a:rPr lang="en-US" sz="2400" dirty="0" smtClean="0"/>
            <a:t> </a:t>
          </a:r>
          <a:r>
            <a:rPr lang="en-US" sz="2400" dirty="0" err="1" smtClean="0"/>
            <a:t>implikasi</a:t>
          </a:r>
          <a:r>
            <a:rPr lang="en-US" sz="2400" dirty="0" smtClean="0"/>
            <a:t> </a:t>
          </a:r>
          <a:r>
            <a:rPr lang="en-US" sz="2400" dirty="0" err="1" smtClean="0"/>
            <a:t>kajian</a:t>
          </a:r>
          <a:endParaRPr lang="ms-MY" sz="2400" dirty="0"/>
        </a:p>
      </dgm:t>
    </dgm:pt>
    <dgm:pt modelId="{87668C07-68CD-4291-92D9-8F6BA366400C}" type="parTrans" cxnId="{CC79E6B4-A5E5-4E46-BADF-95BE7B6F924D}">
      <dgm:prSet/>
      <dgm:spPr/>
      <dgm:t>
        <a:bodyPr/>
        <a:lstStyle/>
        <a:p>
          <a:endParaRPr lang="ms-MY"/>
        </a:p>
      </dgm:t>
    </dgm:pt>
    <dgm:pt modelId="{15E94831-ACAD-42E9-A412-72A753494356}" type="sibTrans" cxnId="{CC79E6B4-A5E5-4E46-BADF-95BE7B6F924D}">
      <dgm:prSet/>
      <dgm:spPr/>
      <dgm:t>
        <a:bodyPr/>
        <a:lstStyle/>
        <a:p>
          <a:endParaRPr lang="ms-MY"/>
        </a:p>
      </dgm:t>
    </dgm:pt>
    <dgm:pt modelId="{9B3D5C2E-3259-45C9-BF5A-731DD729F86B}">
      <dgm:prSet phldrT="[Text]" custT="1"/>
      <dgm:spPr/>
      <dgm:t>
        <a:bodyPr/>
        <a:lstStyle/>
        <a:p>
          <a:endParaRPr lang="ms-MY" sz="2400" dirty="0"/>
        </a:p>
      </dgm:t>
    </dgm:pt>
    <dgm:pt modelId="{7E104AC2-8BC4-41AB-943A-CEBD237E819E}" type="parTrans" cxnId="{C2D89698-6D8E-4127-9FCF-7146C87C1292}">
      <dgm:prSet/>
      <dgm:spPr/>
      <dgm:t>
        <a:bodyPr/>
        <a:lstStyle/>
        <a:p>
          <a:endParaRPr lang="ms-MY"/>
        </a:p>
      </dgm:t>
    </dgm:pt>
    <dgm:pt modelId="{3093A927-8ABD-45DE-B7F0-47804E6749FF}" type="sibTrans" cxnId="{C2D89698-6D8E-4127-9FCF-7146C87C1292}">
      <dgm:prSet/>
      <dgm:spPr/>
      <dgm:t>
        <a:bodyPr/>
        <a:lstStyle/>
        <a:p>
          <a:endParaRPr lang="ms-MY"/>
        </a:p>
      </dgm:t>
    </dgm:pt>
    <dgm:pt modelId="{51667571-CC64-4724-A1AA-12C0253788D3}">
      <dgm:prSet phldrT="[Text]" custT="1"/>
      <dgm:spPr/>
      <dgm:t>
        <a:bodyPr/>
        <a:lstStyle/>
        <a:p>
          <a:r>
            <a:rPr lang="en-US" sz="2400" dirty="0" err="1" smtClean="0"/>
            <a:t>sterotaip</a:t>
          </a:r>
          <a:r>
            <a:rPr lang="en-US" sz="2400" dirty="0" smtClean="0"/>
            <a:t>/</a:t>
          </a:r>
          <a:r>
            <a:rPr lang="en-US" sz="2400" dirty="0" err="1" smtClean="0"/>
            <a:t>kelewahan</a:t>
          </a:r>
          <a:endParaRPr lang="ms-MY" sz="2400" dirty="0"/>
        </a:p>
      </dgm:t>
    </dgm:pt>
    <dgm:pt modelId="{E83BB1C7-2E2D-42D1-8615-C441E6EB632A}" type="parTrans" cxnId="{E175AA15-6156-4936-9D1E-8588D0E44D98}">
      <dgm:prSet/>
      <dgm:spPr/>
      <dgm:t>
        <a:bodyPr/>
        <a:lstStyle/>
        <a:p>
          <a:endParaRPr lang="ms-MY"/>
        </a:p>
      </dgm:t>
    </dgm:pt>
    <dgm:pt modelId="{2E68515D-7503-4B51-85A6-A83B8AF3D5B0}" type="sibTrans" cxnId="{E175AA15-6156-4936-9D1E-8588D0E44D98}">
      <dgm:prSet/>
      <dgm:spPr/>
      <dgm:t>
        <a:bodyPr/>
        <a:lstStyle/>
        <a:p>
          <a:endParaRPr lang="ms-MY"/>
        </a:p>
      </dgm:t>
    </dgm:pt>
    <dgm:pt modelId="{36187D66-3F9A-47AD-B609-71C68E99C2E7}">
      <dgm:prSet phldrT="[Text]" custT="1"/>
      <dgm:spPr/>
      <dgm:t>
        <a:bodyPr/>
        <a:lstStyle/>
        <a:p>
          <a:r>
            <a:rPr lang="en-US" sz="2400" dirty="0" err="1" smtClean="0"/>
            <a:t>perkara</a:t>
          </a:r>
          <a:r>
            <a:rPr lang="en-US" sz="2400" dirty="0" smtClean="0"/>
            <a:t> yang </a:t>
          </a:r>
          <a:r>
            <a:rPr lang="en-US" sz="2400" dirty="0" err="1" smtClean="0"/>
            <a:t>tidak</a:t>
          </a:r>
          <a:r>
            <a:rPr lang="en-US" sz="2400" dirty="0" smtClean="0"/>
            <a:t> </a:t>
          </a:r>
          <a:r>
            <a:rPr lang="en-US" sz="2400" dirty="0" err="1" smtClean="0"/>
            <a:t>relevan</a:t>
          </a:r>
          <a:endParaRPr lang="ms-MY" sz="2400" dirty="0"/>
        </a:p>
      </dgm:t>
    </dgm:pt>
    <dgm:pt modelId="{0C21BDF2-17A3-4A35-B72B-77E3DB61C434}" type="parTrans" cxnId="{26E08FD2-FB46-46BF-A231-1D65D104E6FA}">
      <dgm:prSet/>
      <dgm:spPr/>
      <dgm:t>
        <a:bodyPr/>
        <a:lstStyle/>
        <a:p>
          <a:endParaRPr lang="ms-MY"/>
        </a:p>
      </dgm:t>
    </dgm:pt>
    <dgm:pt modelId="{DF37B3EB-13A3-43E1-8FD9-C5677FE2C2F7}" type="sibTrans" cxnId="{26E08FD2-FB46-46BF-A231-1D65D104E6FA}">
      <dgm:prSet/>
      <dgm:spPr/>
      <dgm:t>
        <a:bodyPr/>
        <a:lstStyle/>
        <a:p>
          <a:endParaRPr lang="ms-MY"/>
        </a:p>
      </dgm:t>
    </dgm:pt>
    <dgm:pt modelId="{9A615C10-6ADC-4241-A0EC-3C07D232E091}">
      <dgm:prSet phldrT="[Text]" custT="1"/>
      <dgm:spPr/>
      <dgm:t>
        <a:bodyPr/>
        <a:lstStyle/>
        <a:p>
          <a:r>
            <a:rPr lang="ms-MY" sz="2400" dirty="0" smtClean="0"/>
            <a:t>Idea/input baru</a:t>
          </a:r>
          <a:endParaRPr lang="ms-MY" sz="2400" dirty="0"/>
        </a:p>
      </dgm:t>
    </dgm:pt>
    <dgm:pt modelId="{1173314C-4D7F-4932-8BE9-AA150E974264}" type="parTrans" cxnId="{C8F1524E-6B77-4F83-A9CE-E3C032D45634}">
      <dgm:prSet/>
      <dgm:spPr/>
      <dgm:t>
        <a:bodyPr/>
        <a:lstStyle/>
        <a:p>
          <a:endParaRPr lang="ms-MY"/>
        </a:p>
      </dgm:t>
    </dgm:pt>
    <dgm:pt modelId="{46DF4D79-94BA-435D-B4EB-9E5FF698423E}" type="sibTrans" cxnId="{C8F1524E-6B77-4F83-A9CE-E3C032D45634}">
      <dgm:prSet/>
      <dgm:spPr/>
      <dgm:t>
        <a:bodyPr/>
        <a:lstStyle/>
        <a:p>
          <a:endParaRPr lang="ms-MY"/>
        </a:p>
      </dgm:t>
    </dgm:pt>
    <dgm:pt modelId="{E5D39DCE-56F3-4C5C-BE39-70BA404816BC}">
      <dgm:prSet phldrT="[Text]" custT="1"/>
      <dgm:spPr/>
      <dgm:t>
        <a:bodyPr/>
        <a:lstStyle/>
        <a:p>
          <a:endParaRPr lang="ms-MY" sz="2400" dirty="0"/>
        </a:p>
      </dgm:t>
    </dgm:pt>
    <dgm:pt modelId="{1C2829E8-03F8-4AAA-B811-0477DDDAC258}" type="parTrans" cxnId="{37CBA8E2-1CF4-4B19-81E1-75000A44F3C8}">
      <dgm:prSet/>
      <dgm:spPr/>
      <dgm:t>
        <a:bodyPr/>
        <a:lstStyle/>
        <a:p>
          <a:endParaRPr lang="en-MY"/>
        </a:p>
      </dgm:t>
    </dgm:pt>
    <dgm:pt modelId="{9CCD34FE-0635-4DF4-A818-3640DC6D632F}" type="sibTrans" cxnId="{37CBA8E2-1CF4-4B19-81E1-75000A44F3C8}">
      <dgm:prSet/>
      <dgm:spPr/>
      <dgm:t>
        <a:bodyPr/>
        <a:lstStyle/>
        <a:p>
          <a:endParaRPr lang="en-MY"/>
        </a:p>
      </dgm:t>
    </dgm:pt>
    <dgm:pt modelId="{1A7EC16F-04BA-4FCD-9DF6-137419A5B000}" type="pres">
      <dgm:prSet presAssocID="{8DEDD52F-77D2-4FDB-B4F6-ABB2B4DFE9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7C28B081-BD49-4227-8C44-92591785A1BD}" type="pres">
      <dgm:prSet presAssocID="{D6D2ED69-6C00-4EA6-ABE5-4543D03D3FC6}" presName="linNode" presStyleCnt="0"/>
      <dgm:spPr/>
    </dgm:pt>
    <dgm:pt modelId="{0532DA49-125C-45B2-859F-4FCA40136A28}" type="pres">
      <dgm:prSet presAssocID="{D6D2ED69-6C00-4EA6-ABE5-4543D03D3FC6}" presName="parentText" presStyleLbl="node1" presStyleIdx="0" presStyleCnt="2" custScaleX="152600">
        <dgm:presLayoutVars>
          <dgm:chMax val="1"/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D6DE4E63-0356-4873-A81F-0CAD0927BCF8}" type="pres">
      <dgm:prSet presAssocID="{D6D2ED69-6C00-4EA6-ABE5-4543D03D3FC6}" presName="descendantText" presStyleLbl="alignAccFollowNode1" presStyleIdx="0" presStyleCnt="2" custScaleX="169095">
        <dgm:presLayoutVars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D96C0078-E10B-4A3C-839D-5155F58E49DE}" type="pres">
      <dgm:prSet presAssocID="{06C94D22-2539-4195-94F3-FF18E4F5EF07}" presName="sp" presStyleCnt="0"/>
      <dgm:spPr/>
    </dgm:pt>
    <dgm:pt modelId="{04A6178D-F9EB-4B4E-9A51-625897BB6AD8}" type="pres">
      <dgm:prSet presAssocID="{67863850-F233-4544-A0B4-B4A1DA2625D4}" presName="linNode" presStyleCnt="0"/>
      <dgm:spPr/>
    </dgm:pt>
    <dgm:pt modelId="{8AF755FE-EAF2-4242-A166-C4004D6287D2}" type="pres">
      <dgm:prSet presAssocID="{67863850-F233-4544-A0B4-B4A1DA2625D4}" presName="parentText" presStyleLbl="node1" presStyleIdx="1" presStyleCnt="2" custScaleX="134923">
        <dgm:presLayoutVars>
          <dgm:chMax val="1"/>
          <dgm:bulletEnabled val="1"/>
        </dgm:presLayoutVars>
      </dgm:prSet>
      <dgm:spPr/>
      <dgm:t>
        <a:bodyPr/>
        <a:lstStyle/>
        <a:p>
          <a:endParaRPr lang="ms-MY"/>
        </a:p>
      </dgm:t>
    </dgm:pt>
    <dgm:pt modelId="{3CF0943E-473B-43D6-8670-1D2051E666FE}" type="pres">
      <dgm:prSet presAssocID="{67863850-F233-4544-A0B4-B4A1DA2625D4}" presName="descendantText" presStyleLbl="alignAccFollowNode1" presStyleIdx="1" presStyleCnt="2" custScaleX="149649">
        <dgm:presLayoutVars>
          <dgm:bulletEnabled val="1"/>
        </dgm:presLayoutVars>
      </dgm:prSet>
      <dgm:spPr/>
      <dgm:t>
        <a:bodyPr/>
        <a:lstStyle/>
        <a:p>
          <a:endParaRPr lang="ms-MY"/>
        </a:p>
      </dgm:t>
    </dgm:pt>
  </dgm:ptLst>
  <dgm:cxnLst>
    <dgm:cxn modelId="{37CBA8E2-1CF4-4B19-81E1-75000A44F3C8}" srcId="{D6D2ED69-6C00-4EA6-ABE5-4543D03D3FC6}" destId="{E5D39DCE-56F3-4C5C-BE39-70BA404816BC}" srcOrd="0" destOrd="0" parTransId="{1C2829E8-03F8-4AAA-B811-0477DDDAC258}" sibTransId="{9CCD34FE-0635-4DF4-A818-3640DC6D632F}"/>
    <dgm:cxn modelId="{31F78E4E-DA89-4A2E-8C82-0CD2230A70A3}" type="presOf" srcId="{67863850-F233-4544-A0B4-B4A1DA2625D4}" destId="{8AF755FE-EAF2-4242-A166-C4004D6287D2}" srcOrd="0" destOrd="0" presId="urn:microsoft.com/office/officeart/2005/8/layout/vList5"/>
    <dgm:cxn modelId="{94C7233C-856F-4F68-82D6-B8FD2D234D77}" type="presOf" srcId="{AF7D5852-6D59-4596-9947-0C68E10C414E}" destId="{D6DE4E63-0356-4873-A81F-0CAD0927BCF8}" srcOrd="0" destOrd="1" presId="urn:microsoft.com/office/officeart/2005/8/layout/vList5"/>
    <dgm:cxn modelId="{E175AA15-6156-4936-9D1E-8588D0E44D98}" srcId="{D6D2ED69-6C00-4EA6-ABE5-4543D03D3FC6}" destId="{51667571-CC64-4724-A1AA-12C0253788D3}" srcOrd="2" destOrd="0" parTransId="{E83BB1C7-2E2D-42D1-8615-C441E6EB632A}" sibTransId="{2E68515D-7503-4B51-85A6-A83B8AF3D5B0}"/>
    <dgm:cxn modelId="{26E08FD2-FB46-46BF-A231-1D65D104E6FA}" srcId="{D6D2ED69-6C00-4EA6-ABE5-4543D03D3FC6}" destId="{36187D66-3F9A-47AD-B609-71C68E99C2E7}" srcOrd="3" destOrd="0" parTransId="{0C21BDF2-17A3-4A35-B72B-77E3DB61C434}" sibTransId="{DF37B3EB-13A3-43E1-8FD9-C5677FE2C2F7}"/>
    <dgm:cxn modelId="{CC79E6B4-A5E5-4E46-BADF-95BE7B6F924D}" srcId="{67863850-F233-4544-A0B4-B4A1DA2625D4}" destId="{01A3CA0D-7F30-4586-BBDF-994F297F761A}" srcOrd="2" destOrd="0" parTransId="{87668C07-68CD-4291-92D9-8F6BA366400C}" sibTransId="{15E94831-ACAD-42E9-A412-72A753494356}"/>
    <dgm:cxn modelId="{2871C342-5978-4BA0-A61F-6A7629F10128}" srcId="{8DEDD52F-77D2-4FDB-B4F6-ABB2B4DFE90B}" destId="{D6D2ED69-6C00-4EA6-ABE5-4543D03D3FC6}" srcOrd="0" destOrd="0" parTransId="{CA098009-CE17-4EBF-80E7-A0C6F5EE2D3E}" sibTransId="{06C94D22-2539-4195-94F3-FF18E4F5EF07}"/>
    <dgm:cxn modelId="{BBF74D87-1027-43F1-B2D2-5EDE5A19075D}" srcId="{8DEDD52F-77D2-4FDB-B4F6-ABB2B4DFE90B}" destId="{67863850-F233-4544-A0B4-B4A1DA2625D4}" srcOrd="1" destOrd="0" parTransId="{ACEED817-CA62-41D1-94D3-783B0B6EF805}" sibTransId="{6E4CB20E-1566-4878-AF54-8487D6E5EE2D}"/>
    <dgm:cxn modelId="{B5417F38-220C-417F-A9DA-F7BCF801C630}" type="presOf" srcId="{01A3CA0D-7F30-4586-BBDF-994F297F761A}" destId="{3CF0943E-473B-43D6-8670-1D2051E666FE}" srcOrd="0" destOrd="2" presId="urn:microsoft.com/office/officeart/2005/8/layout/vList5"/>
    <dgm:cxn modelId="{E3CE3260-729D-4A01-AABC-2FDA32E438CE}" type="presOf" srcId="{E5D39DCE-56F3-4C5C-BE39-70BA404816BC}" destId="{D6DE4E63-0356-4873-A81F-0CAD0927BCF8}" srcOrd="0" destOrd="0" presId="urn:microsoft.com/office/officeart/2005/8/layout/vList5"/>
    <dgm:cxn modelId="{CD065250-CC6F-4EEA-B221-2B5F14EE33AA}" type="presOf" srcId="{51667571-CC64-4724-A1AA-12C0253788D3}" destId="{D6DE4E63-0356-4873-A81F-0CAD0927BCF8}" srcOrd="0" destOrd="2" presId="urn:microsoft.com/office/officeart/2005/8/layout/vList5"/>
    <dgm:cxn modelId="{8DCC7046-AC01-45F2-9F22-379B85F6A9A9}" type="presOf" srcId="{D6D2ED69-6C00-4EA6-ABE5-4543D03D3FC6}" destId="{0532DA49-125C-45B2-859F-4FCA40136A28}" srcOrd="0" destOrd="0" presId="urn:microsoft.com/office/officeart/2005/8/layout/vList5"/>
    <dgm:cxn modelId="{B66AE90A-76E2-4A9F-8DA1-96BB95EBA3DD}" type="presOf" srcId="{9B3D5C2E-3259-45C9-BF5A-731DD729F86B}" destId="{D6DE4E63-0356-4873-A81F-0CAD0927BCF8}" srcOrd="0" destOrd="4" presId="urn:microsoft.com/office/officeart/2005/8/layout/vList5"/>
    <dgm:cxn modelId="{479AD7A1-9CE6-4AA3-A1B8-AC8B05635057}" type="presOf" srcId="{9A615C10-6ADC-4241-A0EC-3C07D232E091}" destId="{3CF0943E-473B-43D6-8670-1D2051E666FE}" srcOrd="0" destOrd="1" presId="urn:microsoft.com/office/officeart/2005/8/layout/vList5"/>
    <dgm:cxn modelId="{FEFA1A65-0016-4525-8E86-3C448B039CD2}" type="presOf" srcId="{8DEDD52F-77D2-4FDB-B4F6-ABB2B4DFE90B}" destId="{1A7EC16F-04BA-4FCD-9DF6-137419A5B000}" srcOrd="0" destOrd="0" presId="urn:microsoft.com/office/officeart/2005/8/layout/vList5"/>
    <dgm:cxn modelId="{C8F1524E-6B77-4F83-A9CE-E3C032D45634}" srcId="{67863850-F233-4544-A0B4-B4A1DA2625D4}" destId="{9A615C10-6ADC-4241-A0EC-3C07D232E091}" srcOrd="1" destOrd="0" parTransId="{1173314C-4D7F-4932-8BE9-AA150E974264}" sibTransId="{46DF4D79-94BA-435D-B4EB-9E5FF698423E}"/>
    <dgm:cxn modelId="{9AE45CAB-0054-4C9E-9BA5-2B8FBD599A43}" srcId="{D6D2ED69-6C00-4EA6-ABE5-4543D03D3FC6}" destId="{AF7D5852-6D59-4596-9947-0C68E10C414E}" srcOrd="1" destOrd="0" parTransId="{63FEC3A7-0EEC-4B0F-8331-A01D3E8D6EC9}" sibTransId="{F85B3C49-4DA5-42BA-B6EC-D28B08FB6947}"/>
    <dgm:cxn modelId="{C2D89698-6D8E-4127-9FCF-7146C87C1292}" srcId="{D6D2ED69-6C00-4EA6-ABE5-4543D03D3FC6}" destId="{9B3D5C2E-3259-45C9-BF5A-731DD729F86B}" srcOrd="4" destOrd="0" parTransId="{7E104AC2-8BC4-41AB-943A-CEBD237E819E}" sibTransId="{3093A927-8ABD-45DE-B7F0-47804E6749FF}"/>
    <dgm:cxn modelId="{1B0DBBA4-FDDD-417B-83C9-68C328B6477A}" srcId="{67863850-F233-4544-A0B4-B4A1DA2625D4}" destId="{B07E368B-121C-485B-9A1F-BA426AF38899}" srcOrd="0" destOrd="0" parTransId="{D37657A1-8115-4C31-B869-3274FF2CF2C1}" sibTransId="{B04946B5-3CAE-443B-9609-C7F91AFDAA14}"/>
    <dgm:cxn modelId="{136FD02C-3E17-4801-9CC1-03D4ACD0C5F4}" type="presOf" srcId="{36187D66-3F9A-47AD-B609-71C68E99C2E7}" destId="{D6DE4E63-0356-4873-A81F-0CAD0927BCF8}" srcOrd="0" destOrd="3" presId="urn:microsoft.com/office/officeart/2005/8/layout/vList5"/>
    <dgm:cxn modelId="{32C14F65-F48B-423E-84B6-FA286FE51AD3}" type="presOf" srcId="{B07E368B-121C-485B-9A1F-BA426AF38899}" destId="{3CF0943E-473B-43D6-8670-1D2051E666FE}" srcOrd="0" destOrd="0" presId="urn:microsoft.com/office/officeart/2005/8/layout/vList5"/>
    <dgm:cxn modelId="{BA2AE72B-FE00-4C92-A2A9-D36DF67F58AB}" type="presParOf" srcId="{1A7EC16F-04BA-4FCD-9DF6-137419A5B000}" destId="{7C28B081-BD49-4227-8C44-92591785A1BD}" srcOrd="0" destOrd="0" presId="urn:microsoft.com/office/officeart/2005/8/layout/vList5"/>
    <dgm:cxn modelId="{23520D8A-8E24-416F-A3B2-5EBFA1408205}" type="presParOf" srcId="{7C28B081-BD49-4227-8C44-92591785A1BD}" destId="{0532DA49-125C-45B2-859F-4FCA40136A28}" srcOrd="0" destOrd="0" presId="urn:microsoft.com/office/officeart/2005/8/layout/vList5"/>
    <dgm:cxn modelId="{45507FF5-4DB3-4ED8-90DC-D9404953F9A4}" type="presParOf" srcId="{7C28B081-BD49-4227-8C44-92591785A1BD}" destId="{D6DE4E63-0356-4873-A81F-0CAD0927BCF8}" srcOrd="1" destOrd="0" presId="urn:microsoft.com/office/officeart/2005/8/layout/vList5"/>
    <dgm:cxn modelId="{03D5ABDA-5C61-43BF-B72B-2B320462F86B}" type="presParOf" srcId="{1A7EC16F-04BA-4FCD-9DF6-137419A5B000}" destId="{D96C0078-E10B-4A3C-839D-5155F58E49DE}" srcOrd="1" destOrd="0" presId="urn:microsoft.com/office/officeart/2005/8/layout/vList5"/>
    <dgm:cxn modelId="{4B73A079-65B8-47A7-8CCF-64167CE1DD1E}" type="presParOf" srcId="{1A7EC16F-04BA-4FCD-9DF6-137419A5B000}" destId="{04A6178D-F9EB-4B4E-9A51-625897BB6AD8}" srcOrd="2" destOrd="0" presId="urn:microsoft.com/office/officeart/2005/8/layout/vList5"/>
    <dgm:cxn modelId="{C3F77177-36D7-4A83-B1DC-4EA46A2D6E31}" type="presParOf" srcId="{04A6178D-F9EB-4B4E-9A51-625897BB6AD8}" destId="{8AF755FE-EAF2-4242-A166-C4004D6287D2}" srcOrd="0" destOrd="0" presId="urn:microsoft.com/office/officeart/2005/8/layout/vList5"/>
    <dgm:cxn modelId="{6ABE77C0-E08F-450E-8A73-8639D795AF3D}" type="presParOf" srcId="{04A6178D-F9EB-4B4E-9A51-625897BB6AD8}" destId="{3CF0943E-473B-43D6-8670-1D2051E666FE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0856F4-88D6-4FF5-9A04-59875E53DDF2}" type="doc">
      <dgm:prSet loTypeId="urn:microsoft.com/office/officeart/2005/8/layout/gear1" loCatId="process" qsTypeId="urn:microsoft.com/office/officeart/2005/8/quickstyle/3d2" qsCatId="3D" csTypeId="urn:microsoft.com/office/officeart/2005/8/colors/colorful1#1" csCatId="colorful" phldr="1"/>
      <dgm:spPr/>
    </dgm:pt>
    <dgm:pt modelId="{8A789C89-B2C8-40E7-886C-6BAA9AEBA6F7}">
      <dgm:prSet phldrT="[Text]"/>
      <dgm:spPr/>
      <dgm:t>
        <a:bodyPr/>
        <a:lstStyle/>
        <a:p>
          <a:r>
            <a:rPr lang="en-US" dirty="0" err="1" smtClean="0"/>
            <a:t>Terima</a:t>
          </a:r>
          <a:r>
            <a:rPr lang="en-US" dirty="0" smtClean="0"/>
            <a:t> </a:t>
          </a:r>
          <a:r>
            <a:rPr lang="en-US" dirty="0" err="1" smtClean="0"/>
            <a:t>kasih</a:t>
          </a:r>
          <a:endParaRPr lang="en-MY" dirty="0"/>
        </a:p>
      </dgm:t>
    </dgm:pt>
    <dgm:pt modelId="{69A3EBA1-629A-4742-B896-E63D04D2B910}" type="parTrans" cxnId="{E6ECC7AE-DD0F-4C81-BA02-73F29665BC64}">
      <dgm:prSet/>
      <dgm:spPr/>
      <dgm:t>
        <a:bodyPr/>
        <a:lstStyle/>
        <a:p>
          <a:endParaRPr lang="en-MY"/>
        </a:p>
      </dgm:t>
    </dgm:pt>
    <dgm:pt modelId="{480EA1B5-F23D-4284-8FFB-6A82CE008314}" type="sibTrans" cxnId="{E6ECC7AE-DD0F-4C81-BA02-73F29665BC64}">
      <dgm:prSet/>
      <dgm:spPr/>
      <dgm:t>
        <a:bodyPr/>
        <a:lstStyle/>
        <a:p>
          <a:endParaRPr lang="en-MY"/>
        </a:p>
      </dgm:t>
    </dgm:pt>
    <dgm:pt modelId="{7F464455-0688-46B2-8E24-77D05174088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TQ</a:t>
          </a:r>
          <a:endParaRPr lang="en-MY" dirty="0">
            <a:solidFill>
              <a:schemeClr val="tx1"/>
            </a:solidFill>
          </a:endParaRPr>
        </a:p>
      </dgm:t>
    </dgm:pt>
    <dgm:pt modelId="{4D5BB02C-5A40-466A-A85B-6417BDC6EF68}" type="parTrans" cxnId="{92C4A52A-89C5-4D17-8EE8-7D02A44EEBCA}">
      <dgm:prSet/>
      <dgm:spPr/>
      <dgm:t>
        <a:bodyPr/>
        <a:lstStyle/>
        <a:p>
          <a:endParaRPr lang="en-MY"/>
        </a:p>
      </dgm:t>
    </dgm:pt>
    <dgm:pt modelId="{A66B16B3-AF7D-4E2B-89C3-2DC51A482C65}" type="sibTrans" cxnId="{92C4A52A-89C5-4D17-8EE8-7D02A44EEBCA}">
      <dgm:prSet/>
      <dgm:spPr/>
      <dgm:t>
        <a:bodyPr/>
        <a:lstStyle/>
        <a:p>
          <a:endParaRPr lang="en-MY"/>
        </a:p>
      </dgm:t>
    </dgm:pt>
    <dgm:pt modelId="{BF69B4A6-D771-4A50-9B19-44C31301D16C}">
      <dgm:prSet phldrT="[Text]"/>
      <dgm:spPr/>
      <dgm:t>
        <a:bodyPr/>
        <a:lstStyle/>
        <a:p>
          <a:r>
            <a:rPr lang="en-US" dirty="0" smtClean="0"/>
            <a:t>Thank You</a:t>
          </a:r>
          <a:endParaRPr lang="en-MY" dirty="0"/>
        </a:p>
      </dgm:t>
    </dgm:pt>
    <dgm:pt modelId="{F31A5BD4-37E8-4A49-867F-3175E3D2F8F8}" type="parTrans" cxnId="{7F2DA833-1FBF-4FF5-AD6D-1EABE2E7B80F}">
      <dgm:prSet/>
      <dgm:spPr/>
      <dgm:t>
        <a:bodyPr/>
        <a:lstStyle/>
        <a:p>
          <a:endParaRPr lang="en-MY"/>
        </a:p>
      </dgm:t>
    </dgm:pt>
    <dgm:pt modelId="{82CA3FA5-7F5F-423F-A4F7-3358D1213FAA}" type="sibTrans" cxnId="{7F2DA833-1FBF-4FF5-AD6D-1EABE2E7B80F}">
      <dgm:prSet/>
      <dgm:spPr/>
      <dgm:t>
        <a:bodyPr/>
        <a:lstStyle/>
        <a:p>
          <a:endParaRPr lang="en-MY"/>
        </a:p>
      </dgm:t>
    </dgm:pt>
    <dgm:pt modelId="{EF4AE4E0-A35C-4BDF-BFE5-D23FB8060706}" type="pres">
      <dgm:prSet presAssocID="{890856F4-88D6-4FF5-9A04-59875E53DDF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031BE09-22F1-4781-A000-04209881D7ED}" type="pres">
      <dgm:prSet presAssocID="{8A789C89-B2C8-40E7-886C-6BAA9AEBA6F7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1929D76-6A3F-4D05-A897-0FB0059AF240}" type="pres">
      <dgm:prSet presAssocID="{8A789C89-B2C8-40E7-886C-6BAA9AEBA6F7}" presName="gear1srcNode" presStyleLbl="node1" presStyleIdx="0" presStyleCnt="3"/>
      <dgm:spPr/>
      <dgm:t>
        <a:bodyPr/>
        <a:lstStyle/>
        <a:p>
          <a:endParaRPr lang="en-MY"/>
        </a:p>
      </dgm:t>
    </dgm:pt>
    <dgm:pt modelId="{435A459F-4FDD-4325-BE24-7C5BB0BCDB54}" type="pres">
      <dgm:prSet presAssocID="{8A789C89-B2C8-40E7-886C-6BAA9AEBA6F7}" presName="gear1dstNode" presStyleLbl="node1" presStyleIdx="0" presStyleCnt="3"/>
      <dgm:spPr/>
      <dgm:t>
        <a:bodyPr/>
        <a:lstStyle/>
        <a:p>
          <a:endParaRPr lang="en-MY"/>
        </a:p>
      </dgm:t>
    </dgm:pt>
    <dgm:pt modelId="{10DE26D5-46ED-4A94-A668-FE522EFB7713}" type="pres">
      <dgm:prSet presAssocID="{7F464455-0688-46B2-8E24-77D05174088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54A78F8-77C4-420E-ACDF-F957245BCC1A}" type="pres">
      <dgm:prSet presAssocID="{7F464455-0688-46B2-8E24-77D051740884}" presName="gear2srcNode" presStyleLbl="node1" presStyleIdx="1" presStyleCnt="3"/>
      <dgm:spPr/>
      <dgm:t>
        <a:bodyPr/>
        <a:lstStyle/>
        <a:p>
          <a:endParaRPr lang="en-MY"/>
        </a:p>
      </dgm:t>
    </dgm:pt>
    <dgm:pt modelId="{F179988D-1DD3-4837-87BD-25BBC35C0875}" type="pres">
      <dgm:prSet presAssocID="{7F464455-0688-46B2-8E24-77D051740884}" presName="gear2dstNode" presStyleLbl="node1" presStyleIdx="1" presStyleCnt="3"/>
      <dgm:spPr/>
      <dgm:t>
        <a:bodyPr/>
        <a:lstStyle/>
        <a:p>
          <a:endParaRPr lang="en-MY"/>
        </a:p>
      </dgm:t>
    </dgm:pt>
    <dgm:pt modelId="{EF8F3659-6E05-4525-B412-CB4DF5DE3971}" type="pres">
      <dgm:prSet presAssocID="{BF69B4A6-D771-4A50-9B19-44C31301D16C}" presName="gear3" presStyleLbl="node1" presStyleIdx="2" presStyleCnt="3"/>
      <dgm:spPr/>
      <dgm:t>
        <a:bodyPr/>
        <a:lstStyle/>
        <a:p>
          <a:endParaRPr lang="en-MY"/>
        </a:p>
      </dgm:t>
    </dgm:pt>
    <dgm:pt modelId="{20F13119-B41C-4199-A477-3ADEBD0F606F}" type="pres">
      <dgm:prSet presAssocID="{BF69B4A6-D771-4A50-9B19-44C31301D16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7F81E43-1B61-4B02-AC38-97C0F99B4052}" type="pres">
      <dgm:prSet presAssocID="{BF69B4A6-D771-4A50-9B19-44C31301D16C}" presName="gear3srcNode" presStyleLbl="node1" presStyleIdx="2" presStyleCnt="3"/>
      <dgm:spPr/>
      <dgm:t>
        <a:bodyPr/>
        <a:lstStyle/>
        <a:p>
          <a:endParaRPr lang="en-MY"/>
        </a:p>
      </dgm:t>
    </dgm:pt>
    <dgm:pt modelId="{EB9BD340-7C94-415C-9414-625FF0A2CD8B}" type="pres">
      <dgm:prSet presAssocID="{BF69B4A6-D771-4A50-9B19-44C31301D16C}" presName="gear3dstNode" presStyleLbl="node1" presStyleIdx="2" presStyleCnt="3"/>
      <dgm:spPr/>
      <dgm:t>
        <a:bodyPr/>
        <a:lstStyle/>
        <a:p>
          <a:endParaRPr lang="en-MY"/>
        </a:p>
      </dgm:t>
    </dgm:pt>
    <dgm:pt modelId="{B71F38FB-28AC-4219-BA94-3EDBDBAE195B}" type="pres">
      <dgm:prSet presAssocID="{480EA1B5-F23D-4284-8FFB-6A82CE008314}" presName="connector1" presStyleLbl="sibTrans2D1" presStyleIdx="0" presStyleCnt="3"/>
      <dgm:spPr/>
      <dgm:t>
        <a:bodyPr/>
        <a:lstStyle/>
        <a:p>
          <a:endParaRPr lang="en-MY"/>
        </a:p>
      </dgm:t>
    </dgm:pt>
    <dgm:pt modelId="{C20807B5-1978-4BF0-8F85-34483654F3A7}" type="pres">
      <dgm:prSet presAssocID="{A66B16B3-AF7D-4E2B-89C3-2DC51A482C65}" presName="connector2" presStyleLbl="sibTrans2D1" presStyleIdx="1" presStyleCnt="3"/>
      <dgm:spPr/>
      <dgm:t>
        <a:bodyPr/>
        <a:lstStyle/>
        <a:p>
          <a:endParaRPr lang="en-MY"/>
        </a:p>
      </dgm:t>
    </dgm:pt>
    <dgm:pt modelId="{C0755540-DFC5-4FE8-913E-C34FF2003E57}" type="pres">
      <dgm:prSet presAssocID="{82CA3FA5-7F5F-423F-A4F7-3358D1213FAA}" presName="connector3" presStyleLbl="sibTrans2D1" presStyleIdx="2" presStyleCnt="3"/>
      <dgm:spPr/>
      <dgm:t>
        <a:bodyPr/>
        <a:lstStyle/>
        <a:p>
          <a:endParaRPr lang="en-MY"/>
        </a:p>
      </dgm:t>
    </dgm:pt>
  </dgm:ptLst>
  <dgm:cxnLst>
    <dgm:cxn modelId="{3B975247-4969-42EA-A4E2-4CA9B4384A18}" type="presOf" srcId="{82CA3FA5-7F5F-423F-A4F7-3358D1213FAA}" destId="{C0755540-DFC5-4FE8-913E-C34FF2003E57}" srcOrd="0" destOrd="0" presId="urn:microsoft.com/office/officeart/2005/8/layout/gear1"/>
    <dgm:cxn modelId="{4E9B2758-DA1A-4044-ADBC-6BC8E1C9B771}" type="presOf" srcId="{890856F4-88D6-4FF5-9A04-59875E53DDF2}" destId="{EF4AE4E0-A35C-4BDF-BFE5-D23FB8060706}" srcOrd="0" destOrd="0" presId="urn:microsoft.com/office/officeart/2005/8/layout/gear1"/>
    <dgm:cxn modelId="{E6ECC7AE-DD0F-4C81-BA02-73F29665BC64}" srcId="{890856F4-88D6-4FF5-9A04-59875E53DDF2}" destId="{8A789C89-B2C8-40E7-886C-6BAA9AEBA6F7}" srcOrd="0" destOrd="0" parTransId="{69A3EBA1-629A-4742-B896-E63D04D2B910}" sibTransId="{480EA1B5-F23D-4284-8FFB-6A82CE008314}"/>
    <dgm:cxn modelId="{07A8A139-62F5-46F1-B0B0-97789516888C}" type="presOf" srcId="{7F464455-0688-46B2-8E24-77D051740884}" destId="{F179988D-1DD3-4837-87BD-25BBC35C0875}" srcOrd="2" destOrd="0" presId="urn:microsoft.com/office/officeart/2005/8/layout/gear1"/>
    <dgm:cxn modelId="{6F73BB75-2871-42D4-8FF6-0BE59E5743C6}" type="presOf" srcId="{7F464455-0688-46B2-8E24-77D051740884}" destId="{554A78F8-77C4-420E-ACDF-F957245BCC1A}" srcOrd="1" destOrd="0" presId="urn:microsoft.com/office/officeart/2005/8/layout/gear1"/>
    <dgm:cxn modelId="{22883D3A-08D2-4A82-A7FA-969B5556D0A1}" type="presOf" srcId="{8A789C89-B2C8-40E7-886C-6BAA9AEBA6F7}" destId="{435A459F-4FDD-4325-BE24-7C5BB0BCDB54}" srcOrd="2" destOrd="0" presId="urn:microsoft.com/office/officeart/2005/8/layout/gear1"/>
    <dgm:cxn modelId="{D5AE1CCA-4589-4D6A-8602-2D9256B8A47D}" type="presOf" srcId="{BF69B4A6-D771-4A50-9B19-44C31301D16C}" destId="{EF8F3659-6E05-4525-B412-CB4DF5DE3971}" srcOrd="0" destOrd="0" presId="urn:microsoft.com/office/officeart/2005/8/layout/gear1"/>
    <dgm:cxn modelId="{593E295F-5C58-4DD7-B6E5-A56E56B3011F}" type="presOf" srcId="{480EA1B5-F23D-4284-8FFB-6A82CE008314}" destId="{B71F38FB-28AC-4219-BA94-3EDBDBAE195B}" srcOrd="0" destOrd="0" presId="urn:microsoft.com/office/officeart/2005/8/layout/gear1"/>
    <dgm:cxn modelId="{92C4A52A-89C5-4D17-8EE8-7D02A44EEBCA}" srcId="{890856F4-88D6-4FF5-9A04-59875E53DDF2}" destId="{7F464455-0688-46B2-8E24-77D051740884}" srcOrd="1" destOrd="0" parTransId="{4D5BB02C-5A40-466A-A85B-6417BDC6EF68}" sibTransId="{A66B16B3-AF7D-4E2B-89C3-2DC51A482C65}"/>
    <dgm:cxn modelId="{C03D3F34-1C1A-4511-9937-3E2BA5617387}" type="presOf" srcId="{BF69B4A6-D771-4A50-9B19-44C31301D16C}" destId="{EB9BD340-7C94-415C-9414-625FF0A2CD8B}" srcOrd="3" destOrd="0" presId="urn:microsoft.com/office/officeart/2005/8/layout/gear1"/>
    <dgm:cxn modelId="{D9A6925E-EE67-4AD6-9E42-8000CF73D99E}" type="presOf" srcId="{BF69B4A6-D771-4A50-9B19-44C31301D16C}" destId="{17F81E43-1B61-4B02-AC38-97C0F99B4052}" srcOrd="2" destOrd="0" presId="urn:microsoft.com/office/officeart/2005/8/layout/gear1"/>
    <dgm:cxn modelId="{2AF25744-C9D7-45C0-B633-C58CA9147AC5}" type="presOf" srcId="{BF69B4A6-D771-4A50-9B19-44C31301D16C}" destId="{20F13119-B41C-4199-A477-3ADEBD0F606F}" srcOrd="1" destOrd="0" presId="urn:microsoft.com/office/officeart/2005/8/layout/gear1"/>
    <dgm:cxn modelId="{97C7A1F4-2DE6-4B0D-B1E3-EBBB98E868FF}" type="presOf" srcId="{8A789C89-B2C8-40E7-886C-6BAA9AEBA6F7}" destId="{5031BE09-22F1-4781-A000-04209881D7ED}" srcOrd="0" destOrd="0" presId="urn:microsoft.com/office/officeart/2005/8/layout/gear1"/>
    <dgm:cxn modelId="{7F2DA833-1FBF-4FF5-AD6D-1EABE2E7B80F}" srcId="{890856F4-88D6-4FF5-9A04-59875E53DDF2}" destId="{BF69B4A6-D771-4A50-9B19-44C31301D16C}" srcOrd="2" destOrd="0" parTransId="{F31A5BD4-37E8-4A49-867F-3175E3D2F8F8}" sibTransId="{82CA3FA5-7F5F-423F-A4F7-3358D1213FAA}"/>
    <dgm:cxn modelId="{A30A2518-9F3E-4B46-BA96-000DF560827F}" type="presOf" srcId="{A66B16B3-AF7D-4E2B-89C3-2DC51A482C65}" destId="{C20807B5-1978-4BF0-8F85-34483654F3A7}" srcOrd="0" destOrd="0" presId="urn:microsoft.com/office/officeart/2005/8/layout/gear1"/>
    <dgm:cxn modelId="{0BACDD57-5D99-4E1D-ADE5-3AA452FF9C32}" type="presOf" srcId="{7F464455-0688-46B2-8E24-77D051740884}" destId="{10DE26D5-46ED-4A94-A668-FE522EFB7713}" srcOrd="0" destOrd="0" presId="urn:microsoft.com/office/officeart/2005/8/layout/gear1"/>
    <dgm:cxn modelId="{901821A8-0293-481C-8F9F-E33AF2A2F8C5}" type="presOf" srcId="{8A789C89-B2C8-40E7-886C-6BAA9AEBA6F7}" destId="{F1929D76-6A3F-4D05-A897-0FB0059AF240}" srcOrd="1" destOrd="0" presId="urn:microsoft.com/office/officeart/2005/8/layout/gear1"/>
    <dgm:cxn modelId="{CEC881D9-112E-4DD6-94BC-5C86AB8E4462}" type="presParOf" srcId="{EF4AE4E0-A35C-4BDF-BFE5-D23FB8060706}" destId="{5031BE09-22F1-4781-A000-04209881D7ED}" srcOrd="0" destOrd="0" presId="urn:microsoft.com/office/officeart/2005/8/layout/gear1"/>
    <dgm:cxn modelId="{49CF79F6-3B15-4856-B7F6-0DD7ACF39508}" type="presParOf" srcId="{EF4AE4E0-A35C-4BDF-BFE5-D23FB8060706}" destId="{F1929D76-6A3F-4D05-A897-0FB0059AF240}" srcOrd="1" destOrd="0" presId="urn:microsoft.com/office/officeart/2005/8/layout/gear1"/>
    <dgm:cxn modelId="{5704BECE-E109-4C95-87F9-3C71082D21FD}" type="presParOf" srcId="{EF4AE4E0-A35C-4BDF-BFE5-D23FB8060706}" destId="{435A459F-4FDD-4325-BE24-7C5BB0BCDB54}" srcOrd="2" destOrd="0" presId="urn:microsoft.com/office/officeart/2005/8/layout/gear1"/>
    <dgm:cxn modelId="{9B53ABC3-2F16-43D0-80D8-E8BE514BE7C5}" type="presParOf" srcId="{EF4AE4E0-A35C-4BDF-BFE5-D23FB8060706}" destId="{10DE26D5-46ED-4A94-A668-FE522EFB7713}" srcOrd="3" destOrd="0" presId="urn:microsoft.com/office/officeart/2005/8/layout/gear1"/>
    <dgm:cxn modelId="{F69C03DC-3F99-4A37-9132-1C176EAD29AE}" type="presParOf" srcId="{EF4AE4E0-A35C-4BDF-BFE5-D23FB8060706}" destId="{554A78F8-77C4-420E-ACDF-F957245BCC1A}" srcOrd="4" destOrd="0" presId="urn:microsoft.com/office/officeart/2005/8/layout/gear1"/>
    <dgm:cxn modelId="{2533A011-A388-48EB-8657-F7DC1DEA6B69}" type="presParOf" srcId="{EF4AE4E0-A35C-4BDF-BFE5-D23FB8060706}" destId="{F179988D-1DD3-4837-87BD-25BBC35C0875}" srcOrd="5" destOrd="0" presId="urn:microsoft.com/office/officeart/2005/8/layout/gear1"/>
    <dgm:cxn modelId="{0C26C1C7-91A1-479D-B50F-7A76F8B1864D}" type="presParOf" srcId="{EF4AE4E0-A35C-4BDF-BFE5-D23FB8060706}" destId="{EF8F3659-6E05-4525-B412-CB4DF5DE3971}" srcOrd="6" destOrd="0" presId="urn:microsoft.com/office/officeart/2005/8/layout/gear1"/>
    <dgm:cxn modelId="{E5687E26-25A2-42C2-BB37-4AC918ACA36B}" type="presParOf" srcId="{EF4AE4E0-A35C-4BDF-BFE5-D23FB8060706}" destId="{20F13119-B41C-4199-A477-3ADEBD0F606F}" srcOrd="7" destOrd="0" presId="urn:microsoft.com/office/officeart/2005/8/layout/gear1"/>
    <dgm:cxn modelId="{05390D0B-4ABC-434B-BA61-C490EE531192}" type="presParOf" srcId="{EF4AE4E0-A35C-4BDF-BFE5-D23FB8060706}" destId="{17F81E43-1B61-4B02-AC38-97C0F99B4052}" srcOrd="8" destOrd="0" presId="urn:microsoft.com/office/officeart/2005/8/layout/gear1"/>
    <dgm:cxn modelId="{5AAD11CB-B73C-4D14-8CA1-D25F68270E7D}" type="presParOf" srcId="{EF4AE4E0-A35C-4BDF-BFE5-D23FB8060706}" destId="{EB9BD340-7C94-415C-9414-625FF0A2CD8B}" srcOrd="9" destOrd="0" presId="urn:microsoft.com/office/officeart/2005/8/layout/gear1"/>
    <dgm:cxn modelId="{0C539D42-476C-4D5B-88CA-3B001A53DACB}" type="presParOf" srcId="{EF4AE4E0-A35C-4BDF-BFE5-D23FB8060706}" destId="{B71F38FB-28AC-4219-BA94-3EDBDBAE195B}" srcOrd="10" destOrd="0" presId="urn:microsoft.com/office/officeart/2005/8/layout/gear1"/>
    <dgm:cxn modelId="{DE92AB17-C02E-4262-B3F1-095D299B647B}" type="presParOf" srcId="{EF4AE4E0-A35C-4BDF-BFE5-D23FB8060706}" destId="{C20807B5-1978-4BF0-8F85-34483654F3A7}" srcOrd="11" destOrd="0" presId="urn:microsoft.com/office/officeart/2005/8/layout/gear1"/>
    <dgm:cxn modelId="{8827EDDA-74CD-470C-9C6B-5B2FED2604D9}" type="presParOf" srcId="{EF4AE4E0-A35C-4BDF-BFE5-D23FB8060706}" destId="{C0755540-DFC5-4FE8-913E-C34FF2003E57}" srcOrd="12" destOrd="0" presId="urn:microsoft.com/office/officeart/2005/8/layout/gear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A0976-B4D5-4100-B2E8-ABF0BCEC6E89}">
      <dsp:nvSpPr>
        <dsp:cNvPr id="0" name=""/>
        <dsp:cNvSpPr/>
      </dsp:nvSpPr>
      <dsp:spPr>
        <a:xfrm>
          <a:off x="0" y="3295054"/>
          <a:ext cx="7772400" cy="81974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smtClean="0"/>
            <a:t>LANGKAH 3</a:t>
          </a:r>
          <a:endParaRPr lang="ms-MY" sz="4000" kern="1200" dirty="0"/>
        </a:p>
      </dsp:txBody>
      <dsp:txXfrm>
        <a:off x="0" y="3295054"/>
        <a:ext cx="7772400" cy="442662"/>
      </dsp:txXfrm>
    </dsp:sp>
    <dsp:sp modelId="{435F76A8-668D-4E78-83E7-AE094C76987D}">
      <dsp:nvSpPr>
        <dsp:cNvPr id="0" name=""/>
        <dsp:cNvSpPr/>
      </dsp:nvSpPr>
      <dsp:spPr>
        <a:xfrm>
          <a:off x="0" y="3720903"/>
          <a:ext cx="7772400" cy="37708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Guru </a:t>
          </a:r>
          <a:r>
            <a:rPr lang="en-US" sz="2400" kern="1200" dirty="0" err="1" smtClean="0"/>
            <a:t>melaksanakan</a:t>
          </a:r>
          <a:r>
            <a:rPr lang="en-US" sz="2400" kern="1200" dirty="0" smtClean="0"/>
            <a:t> ‘Video Critique’</a:t>
          </a:r>
          <a:endParaRPr lang="ms-MY" sz="2400" kern="1200" dirty="0"/>
        </a:p>
      </dsp:txBody>
      <dsp:txXfrm>
        <a:off x="0" y="3720903"/>
        <a:ext cx="7772400" cy="377082"/>
      </dsp:txXfrm>
    </dsp:sp>
    <dsp:sp modelId="{B7DA65AD-A628-41C8-91D3-13634EF47D22}">
      <dsp:nvSpPr>
        <dsp:cNvPr id="0" name=""/>
        <dsp:cNvSpPr/>
      </dsp:nvSpPr>
      <dsp:spPr>
        <a:xfrm rot="10800000">
          <a:off x="0" y="1943599"/>
          <a:ext cx="7772400" cy="1363331"/>
        </a:xfrm>
        <a:prstGeom prst="upArrowCallout">
          <a:avLst/>
        </a:prstGeom>
        <a:gradFill rotWithShape="0">
          <a:gsLst>
            <a:gs pos="0">
              <a:schemeClr val="accent5">
                <a:hueOff val="2571418"/>
                <a:satOff val="5874"/>
                <a:lumOff val="-16274"/>
                <a:alphaOff val="0"/>
                <a:tint val="50000"/>
                <a:satMod val="300000"/>
              </a:schemeClr>
            </a:gs>
            <a:gs pos="35000">
              <a:schemeClr val="accent5">
                <a:hueOff val="2571418"/>
                <a:satOff val="5874"/>
                <a:lumOff val="-16274"/>
                <a:alphaOff val="0"/>
                <a:tint val="37000"/>
                <a:satMod val="300000"/>
              </a:schemeClr>
            </a:gs>
            <a:gs pos="100000">
              <a:schemeClr val="accent5">
                <a:hueOff val="2571418"/>
                <a:satOff val="5874"/>
                <a:lumOff val="-1627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smtClean="0"/>
            <a:t>LANGKAH 2</a:t>
          </a:r>
          <a:endParaRPr lang="ms-MY" sz="4000" kern="1200" dirty="0"/>
        </a:p>
      </dsp:txBody>
      <dsp:txXfrm rot="-10800000">
        <a:off x="0" y="1943599"/>
        <a:ext cx="7772400" cy="478529"/>
      </dsp:txXfrm>
    </dsp:sp>
    <dsp:sp modelId="{1164152A-E020-474D-BCCD-55B85CC08736}">
      <dsp:nvSpPr>
        <dsp:cNvPr id="0" name=""/>
        <dsp:cNvSpPr/>
      </dsp:nvSpPr>
      <dsp:spPr>
        <a:xfrm>
          <a:off x="0" y="2437411"/>
          <a:ext cx="7772400" cy="376969"/>
        </a:xfrm>
        <a:prstGeom prst="rect">
          <a:avLst/>
        </a:prstGeom>
        <a:solidFill>
          <a:schemeClr val="accent5">
            <a:tint val="40000"/>
            <a:alpha val="90000"/>
            <a:hueOff val="2630408"/>
            <a:satOff val="-5396"/>
            <a:lumOff val="-339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Guru </a:t>
          </a:r>
          <a:r>
            <a:rPr lang="en-US" sz="2400" kern="1200" dirty="0" err="1" smtClean="0"/>
            <a:t>merakam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PdP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dalam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bilik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darjah</a:t>
          </a:r>
          <a:endParaRPr lang="ms-MY" sz="2400" kern="1200" dirty="0"/>
        </a:p>
      </dsp:txBody>
      <dsp:txXfrm>
        <a:off x="0" y="2437411"/>
        <a:ext cx="7772400" cy="376969"/>
      </dsp:txXfrm>
    </dsp:sp>
    <dsp:sp modelId="{56E58620-1753-4A8A-A844-8D4F6E915D9A}">
      <dsp:nvSpPr>
        <dsp:cNvPr id="0" name=""/>
        <dsp:cNvSpPr/>
      </dsp:nvSpPr>
      <dsp:spPr>
        <a:xfrm rot="10800000">
          <a:off x="0" y="419"/>
          <a:ext cx="7772400" cy="1955476"/>
        </a:xfrm>
        <a:prstGeom prst="upArrowCallout">
          <a:avLst/>
        </a:prstGeom>
        <a:gradFill rotWithShape="0">
          <a:gsLst>
            <a:gs pos="0">
              <a:schemeClr val="accent5">
                <a:hueOff val="5142836"/>
                <a:satOff val="11748"/>
                <a:lumOff val="-32549"/>
                <a:alphaOff val="0"/>
                <a:tint val="50000"/>
                <a:satMod val="300000"/>
              </a:schemeClr>
            </a:gs>
            <a:gs pos="35000">
              <a:schemeClr val="accent5">
                <a:hueOff val="5142836"/>
                <a:satOff val="11748"/>
                <a:lumOff val="-32549"/>
                <a:alphaOff val="0"/>
                <a:tint val="37000"/>
                <a:satMod val="300000"/>
              </a:schemeClr>
            </a:gs>
            <a:gs pos="100000">
              <a:schemeClr val="accent5">
                <a:hueOff val="5142836"/>
                <a:satOff val="11748"/>
                <a:lumOff val="-32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smtClean="0"/>
            <a:t>LANGKAH 1</a:t>
          </a:r>
          <a:endParaRPr lang="ms-MY" sz="4000" kern="1200" dirty="0"/>
        </a:p>
      </dsp:txBody>
      <dsp:txXfrm rot="-10800000">
        <a:off x="0" y="419"/>
        <a:ext cx="7772400" cy="686372"/>
      </dsp:txXfrm>
    </dsp:sp>
    <dsp:sp modelId="{82492030-AB51-47C9-B65B-8997CB25445B}">
      <dsp:nvSpPr>
        <dsp:cNvPr id="0" name=""/>
        <dsp:cNvSpPr/>
      </dsp:nvSpPr>
      <dsp:spPr>
        <a:xfrm>
          <a:off x="0" y="661632"/>
          <a:ext cx="7772400" cy="634311"/>
        </a:xfrm>
        <a:prstGeom prst="rect">
          <a:avLst/>
        </a:prstGeom>
        <a:solidFill>
          <a:schemeClr val="accent5">
            <a:tint val="40000"/>
            <a:alpha val="90000"/>
            <a:hueOff val="5260815"/>
            <a:satOff val="-10792"/>
            <a:lumOff val="-678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Guru </a:t>
          </a:r>
          <a:r>
            <a:rPr lang="en-US" sz="2800" kern="1200" dirty="0" err="1" smtClean="0"/>
            <a:t>merancang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rakaman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PdP</a:t>
          </a:r>
          <a:r>
            <a:rPr lang="en-US" sz="2800" kern="1200" dirty="0" smtClean="0"/>
            <a:t>  </a:t>
          </a:r>
          <a:r>
            <a:rPr lang="en-US" sz="2800" kern="1200" dirty="0" err="1" smtClean="0"/>
            <a:t>dalam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bilik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darjah</a:t>
          </a:r>
          <a:endParaRPr lang="ms-MY" sz="2800" kern="1200" dirty="0"/>
        </a:p>
      </dsp:txBody>
      <dsp:txXfrm>
        <a:off x="0" y="661632"/>
        <a:ext cx="7772400" cy="6343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E4E63-0356-4873-A81F-0CAD0927BCF8}">
      <dsp:nvSpPr>
        <dsp:cNvPr id="0" name=""/>
        <dsp:cNvSpPr/>
      </dsp:nvSpPr>
      <dsp:spPr>
        <a:xfrm rot="5400000">
          <a:off x="4798206" y="-1876997"/>
          <a:ext cx="974050" cy="497433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Strategi,taktik</a:t>
          </a:r>
          <a:r>
            <a:rPr lang="en-US" sz="2400" kern="1200" dirty="0" smtClean="0"/>
            <a:t>./</a:t>
          </a:r>
          <a:r>
            <a:rPr lang="en-US" sz="2400" kern="1200" dirty="0" err="1" smtClean="0"/>
            <a:t>susunan</a:t>
          </a:r>
          <a:endParaRPr lang="ms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/goal/</a:t>
          </a:r>
          <a:r>
            <a:rPr lang="en-US" sz="2400" kern="1200" dirty="0" err="1" smtClean="0"/>
            <a:t>objektif</a:t>
          </a:r>
          <a:endParaRPr lang="ms-MY" sz="2400" kern="1200" dirty="0"/>
        </a:p>
      </dsp:txBody>
      <dsp:txXfrm rot="-5400000">
        <a:off x="2798064" y="170694"/>
        <a:ext cx="4926787" cy="878952"/>
      </dsp:txXfrm>
    </dsp:sp>
    <dsp:sp modelId="{0532DA49-125C-45B2-859F-4FCA40136A28}">
      <dsp:nvSpPr>
        <dsp:cNvPr id="0" name=""/>
        <dsp:cNvSpPr/>
      </dsp:nvSpPr>
      <dsp:spPr>
        <a:xfrm>
          <a:off x="0" y="1389"/>
          <a:ext cx="2798064" cy="12175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PERKARA UNTUK DIUBAH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/UBAHSUAI</a:t>
          </a:r>
          <a:endParaRPr lang="ms-MY" sz="2000" kern="1200" dirty="0"/>
        </a:p>
      </dsp:txBody>
      <dsp:txXfrm>
        <a:off x="59436" y="60825"/>
        <a:ext cx="2679192" cy="1098690"/>
      </dsp:txXfrm>
    </dsp:sp>
    <dsp:sp modelId="{3CF0943E-473B-43D6-8670-1D2051E666FE}">
      <dsp:nvSpPr>
        <dsp:cNvPr id="0" name=""/>
        <dsp:cNvSpPr/>
      </dsp:nvSpPr>
      <dsp:spPr>
        <a:xfrm rot="5400000">
          <a:off x="4798206" y="-598556"/>
          <a:ext cx="974050" cy="4974336"/>
        </a:xfrm>
        <a:prstGeom prst="round2SameRect">
          <a:avLst/>
        </a:prstGeom>
        <a:solidFill>
          <a:schemeClr val="accent4">
            <a:tint val="40000"/>
            <a:alpha val="90000"/>
            <a:hueOff val="4569592"/>
            <a:satOff val="22379"/>
            <a:lumOff val="619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4569592"/>
              <a:satOff val="22379"/>
              <a:lumOff val="61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kemahiran</a:t>
          </a:r>
          <a:r>
            <a:rPr lang="en-US" sz="2400" kern="1200" dirty="0" smtClean="0"/>
            <a:t>/</a:t>
          </a:r>
          <a:r>
            <a:rPr lang="en-US" sz="2400" kern="1200" dirty="0" err="1" smtClean="0"/>
            <a:t>penyelesaian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masalah</a:t>
          </a:r>
          <a:endParaRPr lang="ms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/</a:t>
          </a:r>
          <a:r>
            <a:rPr lang="en-US" sz="2400" kern="1200" dirty="0" err="1" smtClean="0"/>
            <a:t>teknik</a:t>
          </a:r>
          <a:r>
            <a:rPr lang="en-US" sz="2400" kern="1200" dirty="0" smtClean="0"/>
            <a:t>/</a:t>
          </a:r>
          <a:r>
            <a:rPr lang="en-US" sz="2400" kern="1200" dirty="0" err="1" smtClean="0"/>
            <a:t>pengetahuan</a:t>
          </a:r>
          <a:endParaRPr lang="ms-MY" sz="2400" kern="1200" dirty="0"/>
        </a:p>
      </dsp:txBody>
      <dsp:txXfrm rot="-5400000">
        <a:off x="2798064" y="1449135"/>
        <a:ext cx="4926787" cy="878952"/>
      </dsp:txXfrm>
    </dsp:sp>
    <dsp:sp modelId="{8AF755FE-EAF2-4242-A166-C4004D6287D2}">
      <dsp:nvSpPr>
        <dsp:cNvPr id="0" name=""/>
        <dsp:cNvSpPr/>
      </dsp:nvSpPr>
      <dsp:spPr>
        <a:xfrm>
          <a:off x="0" y="1279830"/>
          <a:ext cx="2798064" cy="1217562"/>
        </a:xfrm>
        <a:prstGeom prst="roundRect">
          <a:avLst/>
        </a:prstGeom>
        <a:solidFill>
          <a:schemeClr val="accent4">
            <a:hueOff val="4628582"/>
            <a:satOff val="24561"/>
            <a:lumOff val="38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PERKARA UNTUK DIKUKUHKAN</a:t>
          </a:r>
          <a:endParaRPr lang="ms-MY" sz="2400" kern="1200" dirty="0"/>
        </a:p>
      </dsp:txBody>
      <dsp:txXfrm>
        <a:off x="59436" y="1339266"/>
        <a:ext cx="2679192" cy="1098690"/>
      </dsp:txXfrm>
    </dsp:sp>
    <dsp:sp modelId="{4224A674-5536-4FCD-83F0-DBB02207EA10}">
      <dsp:nvSpPr>
        <dsp:cNvPr id="0" name=""/>
        <dsp:cNvSpPr/>
      </dsp:nvSpPr>
      <dsp:spPr>
        <a:xfrm rot="5400000">
          <a:off x="4502500" y="851101"/>
          <a:ext cx="1555139" cy="4969478"/>
        </a:xfrm>
        <a:prstGeom prst="round2SameRect">
          <a:avLst/>
        </a:prstGeom>
        <a:solidFill>
          <a:schemeClr val="accent4">
            <a:tint val="40000"/>
            <a:alpha val="90000"/>
            <a:hueOff val="9139185"/>
            <a:satOff val="44758"/>
            <a:lumOff val="1237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9139185"/>
              <a:satOff val="44758"/>
              <a:lumOff val="12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pendekatan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baru</a:t>
          </a:r>
          <a:r>
            <a:rPr lang="en-US" sz="2400" kern="1200" dirty="0" smtClean="0"/>
            <a:t>/BBB yang </a:t>
          </a:r>
          <a:r>
            <a:rPr lang="en-US" sz="2400" kern="1200" dirty="0" err="1" smtClean="0"/>
            <a:t>berlainan</a:t>
          </a:r>
          <a:endParaRPr lang="ms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Kepelbagaian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pedagogi</a:t>
          </a:r>
          <a:r>
            <a:rPr lang="en-US" sz="2400" kern="1200" dirty="0" smtClean="0"/>
            <a:t> </a:t>
          </a:r>
          <a:endParaRPr lang="ms-MY" sz="2400" kern="1200" dirty="0"/>
        </a:p>
      </dsp:txBody>
      <dsp:txXfrm rot="-5400000">
        <a:off x="2795331" y="2634186"/>
        <a:ext cx="4893562" cy="1403307"/>
      </dsp:txXfrm>
    </dsp:sp>
    <dsp:sp modelId="{A6482B74-E922-491A-9D9D-D196E8F2AAA2}">
      <dsp:nvSpPr>
        <dsp:cNvPr id="0" name=""/>
        <dsp:cNvSpPr/>
      </dsp:nvSpPr>
      <dsp:spPr>
        <a:xfrm>
          <a:off x="0" y="2727059"/>
          <a:ext cx="2795331" cy="1217562"/>
        </a:xfrm>
        <a:prstGeom prst="roundRect">
          <a:avLst/>
        </a:prstGeom>
        <a:solidFill>
          <a:schemeClr val="accent4">
            <a:hueOff val="9257164"/>
            <a:satOff val="49122"/>
            <a:lumOff val="77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PERKARA UNTUK DIEKPERIMENTASIKAN</a:t>
          </a:r>
          <a:endParaRPr lang="ms-MY" sz="1600" kern="1200" dirty="0">
            <a:solidFill>
              <a:schemeClr val="tx1"/>
            </a:solidFill>
          </a:endParaRPr>
        </a:p>
      </dsp:txBody>
      <dsp:txXfrm>
        <a:off x="59436" y="2786495"/>
        <a:ext cx="2676459" cy="10986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E4E63-0356-4873-A81F-0CAD0927BCF8}">
      <dsp:nvSpPr>
        <dsp:cNvPr id="0" name=""/>
        <dsp:cNvSpPr/>
      </dsp:nvSpPr>
      <dsp:spPr>
        <a:xfrm rot="5400000">
          <a:off x="4065112" y="-1418385"/>
          <a:ext cx="1585912" cy="481926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ms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Tingkahlaku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negatif</a:t>
          </a:r>
          <a:r>
            <a:rPr lang="en-US" sz="2400" kern="1200" dirty="0" smtClean="0"/>
            <a:t>/</a:t>
          </a:r>
          <a:r>
            <a:rPr lang="en-US" sz="2400" kern="1200" dirty="0" err="1" smtClean="0"/>
            <a:t>tabiat</a:t>
          </a:r>
          <a:endParaRPr lang="ms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sterotaip</a:t>
          </a:r>
          <a:r>
            <a:rPr lang="en-US" sz="2400" kern="1200" dirty="0" smtClean="0"/>
            <a:t>/</a:t>
          </a:r>
          <a:r>
            <a:rPr lang="en-US" sz="2400" kern="1200" dirty="0" err="1" smtClean="0"/>
            <a:t>kelewahan</a:t>
          </a:r>
          <a:endParaRPr lang="ms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perkara</a:t>
          </a:r>
          <a:r>
            <a:rPr lang="en-US" sz="2400" kern="1200" dirty="0" smtClean="0"/>
            <a:t> yang </a:t>
          </a:r>
          <a:r>
            <a:rPr lang="en-US" sz="2400" kern="1200" dirty="0" err="1" smtClean="0"/>
            <a:t>tidak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relevan</a:t>
          </a:r>
          <a:endParaRPr lang="ms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ms-MY" sz="2400" kern="1200" dirty="0"/>
        </a:p>
      </dsp:txBody>
      <dsp:txXfrm rot="-5400000">
        <a:off x="2448438" y="275707"/>
        <a:ext cx="4741842" cy="1431076"/>
      </dsp:txXfrm>
    </dsp:sp>
    <dsp:sp modelId="{0532DA49-125C-45B2-859F-4FCA40136A28}">
      <dsp:nvSpPr>
        <dsp:cNvPr id="0" name=""/>
        <dsp:cNvSpPr/>
      </dsp:nvSpPr>
      <dsp:spPr>
        <a:xfrm>
          <a:off x="2042" y="49"/>
          <a:ext cx="2446395" cy="19823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PERKARA UNTUK DIELAKKAN</a:t>
          </a:r>
        </a:p>
      </dsp:txBody>
      <dsp:txXfrm>
        <a:off x="98814" y="96821"/>
        <a:ext cx="2252851" cy="1788846"/>
      </dsp:txXfrm>
    </dsp:sp>
    <dsp:sp modelId="{3CF0943E-473B-43D6-8670-1D2051E666FE}">
      <dsp:nvSpPr>
        <dsp:cNvPr id="0" name=""/>
        <dsp:cNvSpPr/>
      </dsp:nvSpPr>
      <dsp:spPr>
        <a:xfrm rot="5400000">
          <a:off x="4066392" y="661338"/>
          <a:ext cx="1585912" cy="4822832"/>
        </a:xfrm>
        <a:prstGeom prst="round2SameRect">
          <a:avLst/>
        </a:prstGeom>
        <a:solidFill>
          <a:schemeClr val="accent4">
            <a:tint val="40000"/>
            <a:alpha val="90000"/>
            <a:hueOff val="9139185"/>
            <a:satOff val="44758"/>
            <a:lumOff val="1237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9139185"/>
              <a:satOff val="44758"/>
              <a:lumOff val="12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s-MY" sz="2400" kern="1200" dirty="0" smtClean="0"/>
            <a:t>Kaedah yang berbeza</a:t>
          </a:r>
          <a:endParaRPr lang="ms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s-MY" sz="2400" kern="1200" dirty="0" smtClean="0"/>
            <a:t>Idea/input baru</a:t>
          </a:r>
          <a:endParaRPr lang="ms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Kefahaman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tentang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implikasi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kajian</a:t>
          </a:r>
          <a:endParaRPr lang="ms-MY" sz="2400" kern="1200" dirty="0"/>
        </a:p>
      </dsp:txBody>
      <dsp:txXfrm rot="-5400000">
        <a:off x="2447932" y="2357216"/>
        <a:ext cx="4745414" cy="1431076"/>
      </dsp:txXfrm>
    </dsp:sp>
    <dsp:sp modelId="{8AF755FE-EAF2-4242-A166-C4004D6287D2}">
      <dsp:nvSpPr>
        <dsp:cNvPr id="0" name=""/>
        <dsp:cNvSpPr/>
      </dsp:nvSpPr>
      <dsp:spPr>
        <a:xfrm>
          <a:off x="2042" y="2081559"/>
          <a:ext cx="2445889" cy="1982390"/>
        </a:xfrm>
        <a:prstGeom prst="roundRect">
          <a:avLst/>
        </a:prstGeom>
        <a:solidFill>
          <a:schemeClr val="accent4">
            <a:hueOff val="9257164"/>
            <a:satOff val="49122"/>
            <a:lumOff val="77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PERKARA UNTUK DIPELAJARI</a:t>
          </a:r>
          <a:endParaRPr lang="ms-MY" sz="2400" kern="1200" dirty="0">
            <a:solidFill>
              <a:schemeClr val="tx1"/>
            </a:solidFill>
          </a:endParaRPr>
        </a:p>
      </dsp:txBody>
      <dsp:txXfrm>
        <a:off x="98814" y="2178331"/>
        <a:ext cx="2252345" cy="17888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BE09-22F1-4781-A000-04209881D7ED}">
      <dsp:nvSpPr>
        <dsp:cNvPr id="0" name=""/>
        <dsp:cNvSpPr/>
      </dsp:nvSpPr>
      <dsp:spPr>
        <a:xfrm>
          <a:off x="3888501" y="2036683"/>
          <a:ext cx="2489279" cy="2489279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Terima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kasih</a:t>
          </a:r>
          <a:endParaRPr lang="en-MY" sz="2800" kern="1200" dirty="0"/>
        </a:p>
      </dsp:txBody>
      <dsp:txXfrm>
        <a:off x="4388957" y="2619785"/>
        <a:ext cx="1488367" cy="1279541"/>
      </dsp:txXfrm>
    </dsp:sp>
    <dsp:sp modelId="{10DE26D5-46ED-4A94-A668-FE522EFB7713}">
      <dsp:nvSpPr>
        <dsp:cNvPr id="0" name=""/>
        <dsp:cNvSpPr/>
      </dsp:nvSpPr>
      <dsp:spPr>
        <a:xfrm>
          <a:off x="2440193" y="1448308"/>
          <a:ext cx="1810385" cy="1810385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TQ</a:t>
          </a:r>
          <a:endParaRPr lang="en-MY" sz="2800" kern="1200" dirty="0">
            <a:solidFill>
              <a:schemeClr val="tx1"/>
            </a:solidFill>
          </a:endParaRPr>
        </a:p>
      </dsp:txBody>
      <dsp:txXfrm>
        <a:off x="2895963" y="1906833"/>
        <a:ext cx="898845" cy="893335"/>
      </dsp:txXfrm>
    </dsp:sp>
    <dsp:sp modelId="{EF8F3659-6E05-4525-B412-CB4DF5DE3971}">
      <dsp:nvSpPr>
        <dsp:cNvPr id="0" name=""/>
        <dsp:cNvSpPr/>
      </dsp:nvSpPr>
      <dsp:spPr>
        <a:xfrm rot="20700000">
          <a:off x="3454194" y="199327"/>
          <a:ext cx="1773807" cy="1773807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Thank You</a:t>
          </a:r>
          <a:endParaRPr lang="en-MY" sz="2800" kern="1200" dirty="0"/>
        </a:p>
      </dsp:txBody>
      <dsp:txXfrm rot="-20700000">
        <a:off x="3843242" y="588375"/>
        <a:ext cx="995711" cy="995711"/>
      </dsp:txXfrm>
    </dsp:sp>
    <dsp:sp modelId="{B71F38FB-28AC-4219-BA94-3EDBDBAE195B}">
      <dsp:nvSpPr>
        <dsp:cNvPr id="0" name=""/>
        <dsp:cNvSpPr/>
      </dsp:nvSpPr>
      <dsp:spPr>
        <a:xfrm>
          <a:off x="3700746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0807B5-1978-4BF0-8F85-34483654F3A7}">
      <dsp:nvSpPr>
        <dsp:cNvPr id="0" name=""/>
        <dsp:cNvSpPr/>
      </dsp:nvSpPr>
      <dsp:spPr>
        <a:xfrm>
          <a:off x="2119577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755540-DFC5-4FE8-913E-C34FF2003E57}">
      <dsp:nvSpPr>
        <dsp:cNvPr id="0" name=""/>
        <dsp:cNvSpPr/>
      </dsp:nvSpPr>
      <dsp:spPr>
        <a:xfrm>
          <a:off x="3043894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E:\Photos\Art\Art 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4114800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MY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 sz="3600" i="1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MY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MY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MY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445D9F-9EFD-47E3-9814-FB8F18F8FF00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2F43E-7D76-47D6-B707-2138F7BF30FF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7299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91B81-7280-406E-A691-FD54EA33827C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43646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01C8A-CFA5-48EB-B056-DE075FC73A70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81847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A2475-15A9-424C-BCF2-C755C2E07399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80876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B9E97-65FB-4FED-BB71-F6B521E2EBB8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9483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4476B-7646-4430-8C1C-3AF5E22D51B4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41273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20F35-13A3-4E76-8BA0-BF1F44B5DDB3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33149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C1526-3A7D-4D92-9D7A-9B3FAAB92256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11040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9277E-125C-48D7-87E8-DF5E5082A0F2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73205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61F3C-6045-432F-B039-012E9F173C50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65046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E:\Photos\Art\Art 14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EAEAEA"/>
                </a:solidFill>
              </a:defRPr>
            </a:lvl1pPr>
          </a:lstStyle>
          <a:p>
            <a:endParaRPr lang="en-MY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EAEAEA"/>
                </a:solidFill>
              </a:defRPr>
            </a:lvl1pPr>
          </a:lstStyle>
          <a:p>
            <a:endParaRPr lang="en-MY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EAEAEA"/>
                </a:solidFill>
              </a:defRPr>
            </a:lvl1pPr>
          </a:lstStyle>
          <a:p>
            <a:fld id="{84567128-DE36-45BE-8AB4-BDF1B48C8612}" type="slidenum">
              <a:rPr lang="en-MY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AE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AEA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AEA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AEA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AEA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AEA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AEA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AEA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AEAEA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EAEAE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EAEAEA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EAEAEA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EAEAEA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EAEAE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Komuniti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Pembelajaran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Profesional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PLC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en-US" sz="5400" b="1" dirty="0" smtClean="0">
                <a:latin typeface="Arial" pitchFamily="34" charset="0"/>
                <a:cs typeface="Arial" pitchFamily="34" charset="0"/>
              </a:rPr>
            </a:b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VIDEO 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CRITIQUE</a:t>
            </a:r>
            <a:endParaRPr lang="en-MY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PLC Team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CONTOH SOALAN REFLEKSI </a:t>
            </a:r>
            <a:br>
              <a:rPr lang="en-US" dirty="0" smtClean="0"/>
            </a:br>
            <a:r>
              <a:rPr lang="en-US" dirty="0" smtClean="0"/>
              <a:t>KENDIRI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Segmen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video yang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manakah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memberi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eviden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pembelajaran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murid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Bahagian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manakah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video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menunjukkan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kekuatan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intruksi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anda?Kenapa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Bahagian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manakah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video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menunjukkan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kelemahan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intruksi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anda?Kenapa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30680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5871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ANALISA </a:t>
            </a:r>
            <a:r>
              <a:rPr lang="en-US" dirty="0"/>
              <a:t>KRITIKAL</a:t>
            </a:r>
            <a:endParaRPr lang="en-MY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14348" y="1214422"/>
            <a:ext cx="7772400" cy="4114800"/>
          </a:xfrm>
        </p:spPr>
        <p:txBody>
          <a:bodyPr/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objektif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pengajaran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dinyatakan?Adakah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ianya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menyediakan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murid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pembelajaran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pembelajaran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dikaitkan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pengetahuan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lepas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kemahiran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teknik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penyoalan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disesuaikan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kepelbagaian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soalan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perbincangan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murid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digalakkan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ms-MY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8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FAA2DD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2"/>
                </a:solidFill>
              </a:rPr>
              <a:t>BIDANG UNTUK PERKEMBANGAN PROFESIONAL</a:t>
            </a:r>
            <a:endParaRPr lang="ms-MY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59429582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526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 16"/>
          <p:cNvGraphicFramePr/>
          <p:nvPr>
            <p:extLst>
              <p:ext uri="{D42A27DB-BD31-4B8C-83A1-F6EECF244321}">
                <p14:modId xmlns="" xmlns:p14="http://schemas.microsoft.com/office/powerpoint/2010/main" val="3142730309"/>
              </p:ext>
            </p:extLst>
          </p:nvPr>
        </p:nvGraphicFramePr>
        <p:xfrm>
          <a:off x="1187624" y="1885280"/>
          <a:ext cx="72728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1043609" y="357188"/>
            <a:ext cx="7056784" cy="928687"/>
          </a:xfrm>
          <a:prstGeom prst="roundRect">
            <a:avLst/>
          </a:prstGeom>
          <a:solidFill>
            <a:srgbClr val="FAA2DD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2"/>
                </a:solidFill>
              </a:rPr>
              <a:t>BIDANG UNTUK PERKEMBANGAN PROFESIONAL</a:t>
            </a:r>
            <a:endParaRPr lang="ms-MY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9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AKTIVITI 4</a:t>
            </a:r>
            <a:endParaRPr lang="ms-MY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TONTONON VIDEO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PROTOKOL ‘VIDEO CRITIQUE’ </a:t>
            </a:r>
            <a:endParaRPr lang="ms-MY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PROTOKOL ‘VIDEO CRITIQUE’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Mengelakkan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kecaman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peribadi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Memberi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fokus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aspek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profesional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diperbaiki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Memberi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penekanan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idea-idea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kaedah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diteladani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Mencadangkan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ruang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penambahbaikan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/>
          </a:p>
          <a:p>
            <a:endParaRPr lang="ms-MY" dirty="0"/>
          </a:p>
          <a:p>
            <a:endParaRPr lang="en-MY" dirty="0"/>
          </a:p>
        </p:txBody>
      </p:sp>
    </p:spTree>
    <p:extLst>
      <p:ext uri="{BB962C8B-B14F-4D97-AF65-F5344CB8AC3E}">
        <p14:creationId xmlns="" xmlns:p14="http://schemas.microsoft.com/office/powerpoint/2010/main" val="251154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50310136"/>
              </p:ext>
            </p:extLst>
          </p:nvPr>
        </p:nvGraphicFramePr>
        <p:xfrm>
          <a:off x="446856" y="1052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8121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DEFINISI ‘CRITIQUE’</a:t>
            </a:r>
            <a:endParaRPr lang="ms-MY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Membuat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analisa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kritis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( critical analysis)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sesuatu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subjek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situasi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karya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sastera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seni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ms-MY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0042"/>
            <a:ext cx="7772400" cy="125255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DEFINISI ‘VIDEO CRITIQUE’</a:t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 KONTEKS PLC</a:t>
            </a:r>
            <a:r>
              <a:rPr lang="ms-MY" dirty="0"/>
              <a:t/>
            </a:r>
            <a:br>
              <a:rPr lang="ms-MY" dirty="0"/>
            </a:b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2406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rakaman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video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pengajaran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memberi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meningkatkan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kefahaman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ahli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panitia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pembelajaran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murid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AKTIVITI 1</a:t>
            </a:r>
            <a:endParaRPr lang="ms-MY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TAYANGAN VIDEO</a:t>
            </a:r>
          </a:p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 (Dirty old shoe)</a:t>
            </a:r>
          </a:p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PERCAMBAHAN IDEA</a:t>
            </a:r>
          </a:p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bentuk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buat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video yang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ditonton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endParaRPr lang="ms-MY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031836" cy="12078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b="1" dirty="0" smtClean="0">
                <a:ea typeface="Calibri" pitchFamily="34" charset="0"/>
                <a:cs typeface="Arial" charset="0"/>
              </a:rPr>
              <a:t/>
            </a:r>
            <a:br>
              <a:rPr lang="en-US" b="1" dirty="0" smtClean="0">
                <a:ea typeface="Calibri" pitchFamily="34" charset="0"/>
                <a:cs typeface="Arial" charset="0"/>
              </a:rPr>
            </a:br>
            <a:r>
              <a:rPr lang="en-US" b="1" dirty="0" smtClean="0">
                <a:ea typeface="Calibri" pitchFamily="34" charset="0"/>
                <a:cs typeface="Arial" charset="0"/>
              </a:rPr>
              <a:t>‘OBJEKTIF VIDEO CRITIQUE’</a:t>
            </a:r>
            <a:r>
              <a:rPr lang="en-MY" dirty="0"/>
              <a:t/>
            </a:r>
            <a:br>
              <a:rPr lang="en-MY" dirty="0"/>
            </a:b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96855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41325" lvl="0" indent="-441325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Arial" charset="0"/>
              </a:rPr>
              <a:t>1</a:t>
            </a:r>
            <a:r>
              <a:rPr lang="en-US" dirty="0">
                <a:ea typeface="Calibri" pitchFamily="34" charset="0"/>
                <a:cs typeface="Arial" charset="0"/>
              </a:rPr>
              <a:t>. </a:t>
            </a:r>
            <a:r>
              <a:rPr lang="en-US" dirty="0" err="1">
                <a:ea typeface="Calibri" pitchFamily="34" charset="0"/>
                <a:cs typeface="Arial" charset="0"/>
              </a:rPr>
              <a:t>Menjana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pemikiran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ke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arah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penilaian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smtClean="0">
                <a:ea typeface="Calibri" pitchFamily="34" charset="0"/>
                <a:cs typeface="Arial" charset="0"/>
              </a:rPr>
              <a:t>    </a:t>
            </a:r>
            <a:r>
              <a:rPr lang="en-US" dirty="0" err="1" smtClean="0">
                <a:ea typeface="Calibri" pitchFamily="34" charset="0"/>
                <a:cs typeface="Arial" charset="0"/>
              </a:rPr>
              <a:t>kendiri</a:t>
            </a:r>
            <a:r>
              <a:rPr lang="en-US" dirty="0">
                <a:ea typeface="Calibri" pitchFamily="34" charset="0"/>
                <a:cs typeface="Arial" charset="0"/>
              </a:rPr>
              <a:t>.</a:t>
            </a:r>
          </a:p>
          <a:p>
            <a:pPr lvl="0"/>
            <a:endParaRPr lang="en-US" dirty="0">
              <a:ea typeface="Calibri" pitchFamily="34" charset="0"/>
              <a:cs typeface="Arial" charset="0"/>
            </a:endParaRPr>
          </a:p>
          <a:p>
            <a:pPr marL="441325" lvl="0" indent="-441325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ea typeface="Calibri" pitchFamily="34" charset="0"/>
                <a:cs typeface="Arial" charset="0"/>
              </a:rPr>
              <a:t>2</a:t>
            </a:r>
            <a:r>
              <a:rPr lang="en-US" dirty="0">
                <a:ea typeface="Calibri" pitchFamily="34" charset="0"/>
                <a:cs typeface="Arial" charset="0"/>
              </a:rPr>
              <a:t>. </a:t>
            </a:r>
            <a:r>
              <a:rPr lang="en-US" dirty="0" err="1">
                <a:ea typeface="Calibri" pitchFamily="34" charset="0"/>
                <a:cs typeface="Arial" charset="0"/>
              </a:rPr>
              <a:t>Menyemai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amalan</a:t>
            </a:r>
            <a:r>
              <a:rPr lang="en-US" dirty="0">
                <a:ea typeface="Calibri" pitchFamily="34" charset="0"/>
                <a:cs typeface="Arial" charset="0"/>
              </a:rPr>
              <a:t> dialog </a:t>
            </a:r>
            <a:r>
              <a:rPr lang="en-US" dirty="0" err="1">
                <a:ea typeface="Calibri" pitchFamily="34" charset="0"/>
                <a:cs typeface="Arial" charset="0"/>
              </a:rPr>
              <a:t>berkaitan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PdP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dalam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bilik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darjah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melalui</a:t>
            </a:r>
            <a:r>
              <a:rPr lang="en-US" dirty="0"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ea typeface="Calibri" pitchFamily="34" charset="0"/>
                <a:cs typeface="Arial" charset="0"/>
              </a:rPr>
              <a:t>analisis</a:t>
            </a:r>
            <a:r>
              <a:rPr lang="en-US" dirty="0">
                <a:ea typeface="Calibri" pitchFamily="34" charset="0"/>
                <a:cs typeface="Arial" charset="0"/>
              </a:rPr>
              <a:t> yang </a:t>
            </a:r>
            <a:r>
              <a:rPr lang="en-US" dirty="0" err="1">
                <a:ea typeface="Calibri" pitchFamily="34" charset="0"/>
                <a:cs typeface="Arial" charset="0"/>
              </a:rPr>
              <a:t>tepat</a:t>
            </a:r>
            <a:r>
              <a:rPr lang="en-US" dirty="0">
                <a:ea typeface="Calibri" pitchFamily="34" charset="0"/>
                <a:cs typeface="Arial" charset="0"/>
              </a:rPr>
              <a:t>.</a:t>
            </a:r>
          </a:p>
          <a:p>
            <a:pPr lvl="0"/>
            <a:endParaRPr lang="en-US" dirty="0">
              <a:ea typeface="Calibri" pitchFamily="34" charset="0"/>
              <a:cs typeface="Arial" charset="0"/>
            </a:endParaRPr>
          </a:p>
          <a:p>
            <a:pPr marL="441325" lvl="0" indent="-441325">
              <a:buNone/>
            </a:pPr>
            <a:r>
              <a:rPr lang="en-US" dirty="0">
                <a:ea typeface="Calibri" pitchFamily="34" charset="0"/>
                <a:cs typeface="Arial" charset="0"/>
              </a:rPr>
              <a:t>3. </a:t>
            </a:r>
            <a:r>
              <a:rPr lang="en-US" dirty="0" err="1" smtClean="0">
                <a:ea typeface="Calibri" pitchFamily="34" charset="0"/>
                <a:cs typeface="Arial" charset="0"/>
              </a:rPr>
              <a:t>M</a:t>
            </a:r>
            <a:r>
              <a:rPr lang="en-US" smtClean="0">
                <a:ea typeface="Calibri" pitchFamily="34" charset="0"/>
                <a:cs typeface="Arial" charset="0"/>
              </a:rPr>
              <a:t>engenal</a:t>
            </a:r>
            <a:r>
              <a:rPr lang="en-US" dirty="0" smtClean="0"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ea typeface="Calibri" pitchFamily="34" charset="0"/>
                <a:cs typeface="Arial" charset="0"/>
              </a:rPr>
              <a:t>pasti</a:t>
            </a:r>
            <a:r>
              <a:rPr lang="en-US" dirty="0" smtClean="0"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ea typeface="Calibri" pitchFamily="34" charset="0"/>
                <a:cs typeface="Arial" charset="0"/>
              </a:rPr>
              <a:t>ruang</a:t>
            </a:r>
            <a:r>
              <a:rPr lang="en-US" dirty="0" smtClean="0"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ea typeface="Calibri" pitchFamily="34" charset="0"/>
                <a:cs typeface="Arial" charset="0"/>
              </a:rPr>
              <a:t>untuk</a:t>
            </a:r>
            <a:r>
              <a:rPr lang="en-US" dirty="0" smtClean="0"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ea typeface="Calibri" pitchFamily="34" charset="0"/>
                <a:cs typeface="Arial" charset="0"/>
              </a:rPr>
              <a:t>perkembangan</a:t>
            </a:r>
            <a:r>
              <a:rPr lang="en-US" dirty="0" smtClean="0"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ea typeface="Calibri" pitchFamily="34" charset="0"/>
                <a:cs typeface="Arial" charset="0"/>
              </a:rPr>
              <a:t>profesional</a:t>
            </a:r>
            <a:endParaRPr lang="en-US" dirty="0">
              <a:ea typeface="Calibri" pitchFamily="34" charset="0"/>
              <a:cs typeface="Arial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="" xmlns:p14="http://schemas.microsoft.com/office/powerpoint/2010/main" val="116530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518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PELAKSANAAN</a:t>
            </a:r>
            <a:endParaRPr lang="en-MY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0560197"/>
              </p:ext>
            </p:extLst>
          </p:nvPr>
        </p:nvGraphicFramePr>
        <p:xfrm>
          <a:off x="685800" y="1981200"/>
          <a:ext cx="7772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5955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Aktiviti</a:t>
            </a:r>
            <a:r>
              <a:rPr lang="en-US" dirty="0">
                <a:latin typeface="Arial" pitchFamily="34" charset="0"/>
                <a:cs typeface="Arial" pitchFamily="34" charset="0"/>
              </a:rPr>
              <a:t> 1</a:t>
            </a:r>
            <a:endParaRPr lang="en-MY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2197224"/>
            <a:ext cx="5832648" cy="274394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err="1" smtClean="0">
                <a:latin typeface="Arial" pitchFamily="34" charset="0"/>
                <a:cs typeface="Arial" pitchFamily="34" charset="0"/>
              </a:rPr>
              <a:t>Tayangan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Video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Tool Kit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‘Teacher Coaching Tool’</a:t>
            </a:r>
            <a:endParaRPr lang="en-MY" dirty="0">
              <a:latin typeface="Arial" pitchFamily="34" charset="0"/>
              <a:cs typeface="Arial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="" xmlns:p14="http://schemas.microsoft.com/office/powerpoint/2010/main" val="70243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AKTIVITI 3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TONTONAN VIDEO</a:t>
            </a:r>
            <a:endParaRPr lang="ms-MY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1612"/>
            <a:ext cx="8458200" cy="4114800"/>
          </a:xfrm>
        </p:spPr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Matapelajaran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Matematik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: 3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: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Bercampur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(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Perdana,Linus,Freshie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perdana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Matlamat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LS    : ‘Bridging’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murid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perdana,Linus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Freshie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Perdana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’.</a:t>
            </a:r>
            <a:endParaRPr lang="ms-MY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CONTOH SOALAN </a:t>
            </a:r>
            <a:r>
              <a:rPr lang="en-US" dirty="0" smtClean="0">
                <a:solidFill>
                  <a:schemeClr val="tx1"/>
                </a:solidFill>
              </a:rPr>
              <a:t>REFLEKSI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KENDIRI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Apakah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maklumbalas</a:t>
            </a:r>
            <a:r>
              <a:rPr lang="en-US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yang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perolehi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daripada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pelajar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PdP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 yang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dijalankan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defRPr/>
            </a:pP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Adakah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objektif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tercapai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defRPr/>
            </a:pP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Adakah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murid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mencapai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outcome yang </a:t>
            </a:r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diinginkan</a:t>
            </a:r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="" xmlns:p14="http://schemas.microsoft.com/office/powerpoint/2010/main" val="220660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rome Fanatic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Chrome Fanatic</Template>
  <TotalTime>175</TotalTime>
  <Words>372</Words>
  <Application>Microsoft Office PowerPoint</Application>
  <PresentationFormat>On-screen Show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Chrome Fanatic</vt:lpstr>
      <vt:lpstr>Komuniti Pembelajaran Profesional PLC:  VIDEO CRITIQUE</vt:lpstr>
      <vt:lpstr>DEFINISI ‘CRITIQUE’</vt:lpstr>
      <vt:lpstr> DEFINISI ‘VIDEO CRITIQUE’ DALAM KONTEKS PLC </vt:lpstr>
      <vt:lpstr>AKTIVITI 1</vt:lpstr>
      <vt:lpstr> ‘OBJEKTIF VIDEO CRITIQUE’ </vt:lpstr>
      <vt:lpstr>PELAKSANAAN</vt:lpstr>
      <vt:lpstr>Aktiviti 1</vt:lpstr>
      <vt:lpstr>AKTIVITI 3 TONTONAN VIDEO</vt:lpstr>
      <vt:lpstr>CONTOH SOALAN REFLEKSI KENDIRI</vt:lpstr>
      <vt:lpstr>CONTOH SOALAN REFLEKSI  KENDIRI</vt:lpstr>
      <vt:lpstr>ANALISA KRITIKAL</vt:lpstr>
      <vt:lpstr>BIDANG UNTUK PERKEMBANGAN PROFESIONAL</vt:lpstr>
      <vt:lpstr>Slide 13</vt:lpstr>
      <vt:lpstr>AKTIVITI 4</vt:lpstr>
      <vt:lpstr>PROTOKOL ‘VIDEO CRITIQUE’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Chrome Fanatic</dc:title>
  <dc:creator>U36J</dc:creator>
  <cp:lastModifiedBy>Win8</cp:lastModifiedBy>
  <cp:revision>22</cp:revision>
  <dcterms:created xsi:type="dcterms:W3CDTF">2013-03-31T15:13:12Z</dcterms:created>
  <dcterms:modified xsi:type="dcterms:W3CDTF">2018-02-28T14:39:17Z</dcterms:modified>
</cp:coreProperties>
</file>